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3"/>
  </p:notesMasterIdLst>
  <p:sldIdLst>
    <p:sldId id="256" r:id="rId2"/>
    <p:sldId id="749" r:id="rId3"/>
    <p:sldId id="722" r:id="rId4"/>
    <p:sldId id="274" r:id="rId5"/>
    <p:sldId id="295" r:id="rId6"/>
    <p:sldId id="723" r:id="rId7"/>
    <p:sldId id="302" r:id="rId8"/>
    <p:sldId id="751" r:id="rId9"/>
    <p:sldId id="724" r:id="rId10"/>
    <p:sldId id="730" r:id="rId11"/>
    <p:sldId id="743" r:id="rId12"/>
    <p:sldId id="742" r:id="rId13"/>
    <p:sldId id="303" r:id="rId14"/>
    <p:sldId id="732" r:id="rId15"/>
    <p:sldId id="752" r:id="rId16"/>
    <p:sldId id="753" r:id="rId17"/>
    <p:sldId id="298" r:id="rId18"/>
    <p:sldId id="754" r:id="rId19"/>
    <p:sldId id="756" r:id="rId20"/>
    <p:sldId id="739" r:id="rId21"/>
    <p:sldId id="30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33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DB4EC-696E-47FC-BBEF-CDB68E9C5B71}" v="1" dt="2024-11-16T16:26:20.45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51" autoAdjust="0"/>
    <p:restoredTop sz="94660"/>
  </p:normalViewPr>
  <p:slideViewPr>
    <p:cSldViewPr snapToGrid="0">
      <p:cViewPr varScale="1">
        <p:scale>
          <a:sx n="82" d="100"/>
          <a:sy n="82" d="100"/>
        </p:scale>
        <p:origin x="3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Vaquero Pineiro" userId="0b010763-abbd-44f8-a2d2-f6c6cc4e96bb" providerId="ADAL" clId="{328ED04E-FB7A-46B3-B601-B70E0BB19C92}"/>
    <pc:docChg chg="modSld">
      <pc:chgData name="Cristina Vaquero Pineiro" userId="0b010763-abbd-44f8-a2d2-f6c6cc4e96bb" providerId="ADAL" clId="{328ED04E-FB7A-46B3-B601-B70E0BB19C92}" dt="2024-06-10T10:04:33.805" v="56" actId="20577"/>
      <pc:docMkLst>
        <pc:docMk/>
      </pc:docMkLst>
      <pc:sldChg chg="modSp mod">
        <pc:chgData name="Cristina Vaquero Pineiro" userId="0b010763-abbd-44f8-a2d2-f6c6cc4e96bb" providerId="ADAL" clId="{328ED04E-FB7A-46B3-B601-B70E0BB19C92}" dt="2024-06-10T10:04:33.805" v="56" actId="20577"/>
        <pc:sldMkLst>
          <pc:docMk/>
          <pc:sldMk cId="164932517" sldId="751"/>
        </pc:sldMkLst>
        <pc:spChg chg="mod">
          <ac:chgData name="Cristina Vaquero Pineiro" userId="0b010763-abbd-44f8-a2d2-f6c6cc4e96bb" providerId="ADAL" clId="{328ED04E-FB7A-46B3-B601-B70E0BB19C92}" dt="2024-06-10T10:04:33.805" v="56" actId="20577"/>
          <ac:spMkLst>
            <pc:docMk/>
            <pc:sldMk cId="164932517" sldId="751"/>
            <ac:spMk id="8" creationId="{ECBBCCFA-91B6-76EE-C522-024EC34476F5}"/>
          </ac:spMkLst>
        </pc:spChg>
      </pc:sldChg>
    </pc:docChg>
  </pc:docChgLst>
  <pc:docChgLst>
    <pc:chgData name="Cristina Vaquero Pineiro" userId="0b010763-abbd-44f8-a2d2-f6c6cc4e96bb" providerId="ADAL" clId="{278B3D1B-E052-496D-BD3C-F7DFEF3EFE29}"/>
    <pc:docChg chg="undo custSel addSld delSld modSld sldOrd">
      <pc:chgData name="Cristina Vaquero Pineiro" userId="0b010763-abbd-44f8-a2d2-f6c6cc4e96bb" providerId="ADAL" clId="{278B3D1B-E052-496D-BD3C-F7DFEF3EFE29}" dt="2024-03-18T11:46:38.850" v="2647" actId="20577"/>
      <pc:docMkLst>
        <pc:docMk/>
      </pc:docMkLst>
      <pc:sldChg chg="modSp mod">
        <pc:chgData name="Cristina Vaquero Pineiro" userId="0b010763-abbd-44f8-a2d2-f6c6cc4e96bb" providerId="ADAL" clId="{278B3D1B-E052-496D-BD3C-F7DFEF3EFE29}" dt="2024-03-18T11:40:37.035" v="2422" actId="403"/>
        <pc:sldMkLst>
          <pc:docMk/>
          <pc:sldMk cId="218942539" sldId="256"/>
        </pc:sldMkLst>
        <pc:spChg chg="mod">
          <ac:chgData name="Cristina Vaquero Pineiro" userId="0b010763-abbd-44f8-a2d2-f6c6cc4e96bb" providerId="ADAL" clId="{278B3D1B-E052-496D-BD3C-F7DFEF3EFE29}" dt="2024-03-18T11:40:37.035" v="2422" actId="403"/>
          <ac:spMkLst>
            <pc:docMk/>
            <pc:sldMk cId="218942539" sldId="256"/>
            <ac:spMk id="2" creationId="{35A76C1D-4968-42FA-BE28-A160E5DA5AE6}"/>
          </ac:spMkLst>
        </pc:spChg>
      </pc:sldChg>
      <pc:sldChg chg="delSp modSp mod">
        <pc:chgData name="Cristina Vaquero Pineiro" userId="0b010763-abbd-44f8-a2d2-f6c6cc4e96bb" providerId="ADAL" clId="{278B3D1B-E052-496D-BD3C-F7DFEF3EFE29}" dt="2024-03-14T20:46:23.284" v="2124" actId="113"/>
        <pc:sldMkLst>
          <pc:docMk/>
          <pc:sldMk cId="3488230612" sldId="274"/>
        </pc:sldMkLst>
        <pc:spChg chg="del">
          <ac:chgData name="Cristina Vaquero Pineiro" userId="0b010763-abbd-44f8-a2d2-f6c6cc4e96bb" providerId="ADAL" clId="{278B3D1B-E052-496D-BD3C-F7DFEF3EFE29}" dt="2024-03-11T20:29:02.822" v="86" actId="478"/>
          <ac:spMkLst>
            <pc:docMk/>
            <pc:sldMk cId="3488230612" sldId="274"/>
            <ac:spMk id="3" creationId="{71CD2A27-2ED7-3CD6-7A4D-DA91BF07520C}"/>
          </ac:spMkLst>
        </pc:spChg>
        <pc:spChg chg="mod">
          <ac:chgData name="Cristina Vaquero Pineiro" userId="0b010763-abbd-44f8-a2d2-f6c6cc4e96bb" providerId="ADAL" clId="{278B3D1B-E052-496D-BD3C-F7DFEF3EFE29}" dt="2024-03-14T20:46:23.284" v="2124" actId="113"/>
          <ac:spMkLst>
            <pc:docMk/>
            <pc:sldMk cId="3488230612" sldId="274"/>
            <ac:spMk id="10" creationId="{D6415AD9-A328-33FE-D786-74C5C80201B8}"/>
          </ac:spMkLst>
        </pc:spChg>
        <pc:picChg chg="del mod">
          <ac:chgData name="Cristina Vaquero Pineiro" userId="0b010763-abbd-44f8-a2d2-f6c6cc4e96bb" providerId="ADAL" clId="{278B3D1B-E052-496D-BD3C-F7DFEF3EFE29}" dt="2024-03-14T20:45:38.761" v="2118" actId="478"/>
          <ac:picMkLst>
            <pc:docMk/>
            <pc:sldMk cId="3488230612" sldId="274"/>
            <ac:picMk id="12" creationId="{76011962-447D-C1A0-2AC8-A52E0976673A}"/>
          </ac:picMkLst>
        </pc:picChg>
      </pc:sldChg>
      <pc:sldChg chg="addSp delSp modSp mod">
        <pc:chgData name="Cristina Vaquero Pineiro" userId="0b010763-abbd-44f8-a2d2-f6c6cc4e96bb" providerId="ADAL" clId="{278B3D1B-E052-496D-BD3C-F7DFEF3EFE29}" dt="2024-03-14T20:45:42.728" v="2119" actId="478"/>
        <pc:sldMkLst>
          <pc:docMk/>
          <pc:sldMk cId="3001288396" sldId="295"/>
        </pc:sldMkLst>
        <pc:spChg chg="mod">
          <ac:chgData name="Cristina Vaquero Pineiro" userId="0b010763-abbd-44f8-a2d2-f6c6cc4e96bb" providerId="ADAL" clId="{278B3D1B-E052-496D-BD3C-F7DFEF3EFE29}" dt="2024-03-14T20:28:41.507" v="1883" actId="20577"/>
          <ac:spMkLst>
            <pc:docMk/>
            <pc:sldMk cId="3001288396" sldId="295"/>
            <ac:spMk id="2" creationId="{30A84C11-C866-C462-5D0F-C075E2B09564}"/>
          </ac:spMkLst>
        </pc:spChg>
        <pc:picChg chg="add del mod">
          <ac:chgData name="Cristina Vaquero Pineiro" userId="0b010763-abbd-44f8-a2d2-f6c6cc4e96bb" providerId="ADAL" clId="{278B3D1B-E052-496D-BD3C-F7DFEF3EFE29}" dt="2024-03-14T20:45:42.728" v="2119" actId="478"/>
          <ac:picMkLst>
            <pc:docMk/>
            <pc:sldMk cId="3001288396" sldId="295"/>
            <ac:picMk id="3" creationId="{1772D644-D830-B018-1F99-FA65AEC6E1E1}"/>
          </ac:picMkLst>
        </pc:picChg>
      </pc:sldChg>
      <pc:sldChg chg="addSp delSp modSp mod">
        <pc:chgData name="Cristina Vaquero Pineiro" userId="0b010763-abbd-44f8-a2d2-f6c6cc4e96bb" providerId="ADAL" clId="{278B3D1B-E052-496D-BD3C-F7DFEF3EFE29}" dt="2024-03-14T20:39:21.570" v="2048" actId="114"/>
        <pc:sldMkLst>
          <pc:docMk/>
          <pc:sldMk cId="4282501090" sldId="298"/>
        </pc:sldMkLst>
        <pc:spChg chg="mod">
          <ac:chgData name="Cristina Vaquero Pineiro" userId="0b010763-abbd-44f8-a2d2-f6c6cc4e96bb" providerId="ADAL" clId="{278B3D1B-E052-496D-BD3C-F7DFEF3EFE29}" dt="2024-03-11T21:19:36.482" v="1508" actId="20577"/>
          <ac:spMkLst>
            <pc:docMk/>
            <pc:sldMk cId="4282501090" sldId="298"/>
            <ac:spMk id="2" creationId="{C3E2AA2C-A197-4901-9E1E-68C986CBFC68}"/>
          </ac:spMkLst>
        </pc:spChg>
        <pc:spChg chg="del mod">
          <ac:chgData name="Cristina Vaquero Pineiro" userId="0b010763-abbd-44f8-a2d2-f6c6cc4e96bb" providerId="ADAL" clId="{278B3D1B-E052-496D-BD3C-F7DFEF3EFE29}" dt="2024-03-11T21:19:46.925" v="1513"/>
          <ac:spMkLst>
            <pc:docMk/>
            <pc:sldMk cId="4282501090" sldId="298"/>
            <ac:spMk id="3" creationId="{E71E018A-D186-5A27-C437-F2EAF44DA446}"/>
          </ac:spMkLst>
        </pc:spChg>
        <pc:spChg chg="add mod">
          <ac:chgData name="Cristina Vaquero Pineiro" userId="0b010763-abbd-44f8-a2d2-f6c6cc4e96bb" providerId="ADAL" clId="{278B3D1B-E052-496D-BD3C-F7DFEF3EFE29}" dt="2024-03-14T20:39:21.570" v="2048" actId="114"/>
          <ac:spMkLst>
            <pc:docMk/>
            <pc:sldMk cId="4282501090" sldId="298"/>
            <ac:spMk id="8" creationId="{CDA50BF6-865A-A07C-A8BB-48DB31454D4F}"/>
          </ac:spMkLst>
        </pc:spChg>
        <pc:graphicFrameChg chg="add del mod modGraphic">
          <ac:chgData name="Cristina Vaquero Pineiro" userId="0b010763-abbd-44f8-a2d2-f6c6cc4e96bb" providerId="ADAL" clId="{278B3D1B-E052-496D-BD3C-F7DFEF3EFE29}" dt="2024-03-12T11:41:18.254" v="1613" actId="478"/>
          <ac:graphicFrameMkLst>
            <pc:docMk/>
            <pc:sldMk cId="4282501090" sldId="298"/>
            <ac:graphicFrameMk id="4" creationId="{EDDBD6F5-98F0-6C25-15F1-8B92BCA824A6}"/>
          </ac:graphicFrameMkLst>
        </pc:graphicFrameChg>
        <pc:graphicFrameChg chg="add mod modGraphic">
          <ac:chgData name="Cristina Vaquero Pineiro" userId="0b010763-abbd-44f8-a2d2-f6c6cc4e96bb" providerId="ADAL" clId="{278B3D1B-E052-496D-BD3C-F7DFEF3EFE29}" dt="2024-03-12T11:41:30.445" v="1617" actId="1076"/>
          <ac:graphicFrameMkLst>
            <pc:docMk/>
            <pc:sldMk cId="4282501090" sldId="298"/>
            <ac:graphicFrameMk id="5" creationId="{477EFE8D-84CD-26F8-17E8-D9208AE5FB71}"/>
          </ac:graphicFrameMkLst>
        </pc:graphicFrameChg>
        <pc:graphicFrameChg chg="del">
          <ac:chgData name="Cristina Vaquero Pineiro" userId="0b010763-abbd-44f8-a2d2-f6c6cc4e96bb" providerId="ADAL" clId="{278B3D1B-E052-496D-BD3C-F7DFEF3EFE29}" dt="2024-03-11T21:19:39.772" v="1509" actId="478"/>
          <ac:graphicFrameMkLst>
            <pc:docMk/>
            <pc:sldMk cId="4282501090" sldId="298"/>
            <ac:graphicFrameMk id="6" creationId="{5057D9B8-A0C6-D750-7288-FBD2D01801B4}"/>
          </ac:graphicFrameMkLst>
        </pc:graphicFrameChg>
      </pc:sldChg>
      <pc:sldChg chg="addSp delSp modSp mod">
        <pc:chgData name="Cristina Vaquero Pineiro" userId="0b010763-abbd-44f8-a2d2-f6c6cc4e96bb" providerId="ADAL" clId="{278B3D1B-E052-496D-BD3C-F7DFEF3EFE29}" dt="2024-03-18T11:41:35.824" v="2442" actId="20577"/>
        <pc:sldMkLst>
          <pc:docMk/>
          <pc:sldMk cId="265533916" sldId="302"/>
        </pc:sldMkLst>
        <pc:spChg chg="del">
          <ac:chgData name="Cristina Vaquero Pineiro" userId="0b010763-abbd-44f8-a2d2-f6c6cc4e96bb" providerId="ADAL" clId="{278B3D1B-E052-496D-BD3C-F7DFEF3EFE29}" dt="2024-03-11T20:54:53.970" v="741" actId="478"/>
          <ac:spMkLst>
            <pc:docMk/>
            <pc:sldMk cId="265533916" sldId="302"/>
            <ac:spMk id="4" creationId="{D73021A6-F7FC-A15D-8610-7B99ADEDC60A}"/>
          </ac:spMkLst>
        </pc:spChg>
        <pc:spChg chg="mod">
          <ac:chgData name="Cristina Vaquero Pineiro" userId="0b010763-abbd-44f8-a2d2-f6c6cc4e96bb" providerId="ADAL" clId="{278B3D1B-E052-496D-BD3C-F7DFEF3EFE29}" dt="2024-03-18T11:41:35.824" v="2442" actId="20577"/>
          <ac:spMkLst>
            <pc:docMk/>
            <pc:sldMk cId="265533916" sldId="302"/>
            <ac:spMk id="8" creationId="{ECBBCCFA-91B6-76EE-C522-024EC34476F5}"/>
          </ac:spMkLst>
        </pc:spChg>
        <pc:picChg chg="add del mod">
          <ac:chgData name="Cristina Vaquero Pineiro" userId="0b010763-abbd-44f8-a2d2-f6c6cc4e96bb" providerId="ADAL" clId="{278B3D1B-E052-496D-BD3C-F7DFEF3EFE29}" dt="2024-03-14T20:45:49.260" v="2120" actId="478"/>
          <ac:picMkLst>
            <pc:docMk/>
            <pc:sldMk cId="265533916" sldId="302"/>
            <ac:picMk id="3" creationId="{5959E697-3B85-7122-8FFD-D3B98824EB1C}"/>
          </ac:picMkLst>
        </pc:picChg>
      </pc:sldChg>
      <pc:sldChg chg="addSp delSp modSp">
        <pc:chgData name="Cristina Vaquero Pineiro" userId="0b010763-abbd-44f8-a2d2-f6c6cc4e96bb" providerId="ADAL" clId="{278B3D1B-E052-496D-BD3C-F7DFEF3EFE29}" dt="2024-03-14T20:46:02.620" v="2123" actId="478"/>
        <pc:sldMkLst>
          <pc:docMk/>
          <pc:sldMk cId="3385684672" sldId="303"/>
        </pc:sldMkLst>
        <pc:picChg chg="add del mod">
          <ac:chgData name="Cristina Vaquero Pineiro" userId="0b010763-abbd-44f8-a2d2-f6c6cc4e96bb" providerId="ADAL" clId="{278B3D1B-E052-496D-BD3C-F7DFEF3EFE29}" dt="2024-03-14T20:46:02.620" v="2123" actId="478"/>
          <ac:picMkLst>
            <pc:docMk/>
            <pc:sldMk cId="3385684672" sldId="303"/>
            <ac:picMk id="2" creationId="{8567A181-BBB7-B193-E3D0-7D94228F9F0E}"/>
          </ac:picMkLst>
        </pc:picChg>
      </pc:sldChg>
      <pc:sldChg chg="modSp del mod">
        <pc:chgData name="Cristina Vaquero Pineiro" userId="0b010763-abbd-44f8-a2d2-f6c6cc4e96bb" providerId="ADAL" clId="{278B3D1B-E052-496D-BD3C-F7DFEF3EFE29}" dt="2024-03-11T20:26:12.078" v="42" actId="2696"/>
        <pc:sldMkLst>
          <pc:docMk/>
          <pc:sldMk cId="814604791" sldId="720"/>
        </pc:sldMkLst>
        <pc:spChg chg="mod">
          <ac:chgData name="Cristina Vaquero Pineiro" userId="0b010763-abbd-44f8-a2d2-f6c6cc4e96bb" providerId="ADAL" clId="{278B3D1B-E052-496D-BD3C-F7DFEF3EFE29}" dt="2024-03-11T20:20:23.628" v="18" actId="108"/>
          <ac:spMkLst>
            <pc:docMk/>
            <pc:sldMk cId="814604791" sldId="720"/>
            <ac:spMk id="6" creationId="{44D7C3DA-6EEA-C1B6-06EE-431AE70BCE79}"/>
          </ac:spMkLst>
        </pc:spChg>
      </pc:sldChg>
      <pc:sldChg chg="addSp modSp mod modShow">
        <pc:chgData name="Cristina Vaquero Pineiro" userId="0b010763-abbd-44f8-a2d2-f6c6cc4e96bb" providerId="ADAL" clId="{278B3D1B-E052-496D-BD3C-F7DFEF3EFE29}" dt="2024-03-12T09:52:34.872" v="1577" actId="729"/>
        <pc:sldMkLst>
          <pc:docMk/>
          <pc:sldMk cId="3685666198" sldId="722"/>
        </pc:sldMkLst>
        <pc:picChg chg="add mod">
          <ac:chgData name="Cristina Vaquero Pineiro" userId="0b010763-abbd-44f8-a2d2-f6c6cc4e96bb" providerId="ADAL" clId="{278B3D1B-E052-496D-BD3C-F7DFEF3EFE29}" dt="2024-03-12T09:52:02.962" v="1571"/>
          <ac:picMkLst>
            <pc:docMk/>
            <pc:sldMk cId="3685666198" sldId="722"/>
            <ac:picMk id="4" creationId="{7043F3A8-7315-F4BD-33C5-DB35363F7ECB}"/>
          </ac:picMkLst>
        </pc:picChg>
      </pc:sldChg>
      <pc:sldChg chg="addSp modSp mod">
        <pc:chgData name="Cristina Vaquero Pineiro" userId="0b010763-abbd-44f8-a2d2-f6c6cc4e96bb" providerId="ADAL" clId="{278B3D1B-E052-496D-BD3C-F7DFEF3EFE29}" dt="2024-03-16T11:47:15.562" v="2244" actId="6549"/>
        <pc:sldMkLst>
          <pc:docMk/>
          <pc:sldMk cId="1441757262" sldId="723"/>
        </pc:sldMkLst>
        <pc:spChg chg="mod">
          <ac:chgData name="Cristina Vaquero Pineiro" userId="0b010763-abbd-44f8-a2d2-f6c6cc4e96bb" providerId="ADAL" clId="{278B3D1B-E052-496D-BD3C-F7DFEF3EFE29}" dt="2024-03-14T20:29:41.584" v="1890" actId="20577"/>
          <ac:spMkLst>
            <pc:docMk/>
            <pc:sldMk cId="1441757262" sldId="723"/>
            <ac:spMk id="2" creationId="{D0776254-D8F6-35C5-7BA7-0DE0D6D3AA17}"/>
          </ac:spMkLst>
        </pc:spChg>
        <pc:spChg chg="add mod">
          <ac:chgData name="Cristina Vaquero Pineiro" userId="0b010763-abbd-44f8-a2d2-f6c6cc4e96bb" providerId="ADAL" clId="{278B3D1B-E052-496D-BD3C-F7DFEF3EFE29}" dt="2024-03-16T11:47:15.562" v="2244" actId="6549"/>
          <ac:spMkLst>
            <pc:docMk/>
            <pc:sldMk cId="1441757262" sldId="723"/>
            <ac:spMk id="4" creationId="{9312278B-0CBD-A81B-E2DB-5428BAB94CAE}"/>
          </ac:spMkLst>
        </pc:spChg>
      </pc:sldChg>
      <pc:sldChg chg="addSp delSp modSp mod ord">
        <pc:chgData name="Cristina Vaquero Pineiro" userId="0b010763-abbd-44f8-a2d2-f6c6cc4e96bb" providerId="ADAL" clId="{278B3D1B-E052-496D-BD3C-F7DFEF3EFE29}" dt="2024-03-18T11:42:23.105" v="2523"/>
        <pc:sldMkLst>
          <pc:docMk/>
          <pc:sldMk cId="3557897814" sldId="724"/>
        </pc:sldMkLst>
        <pc:picChg chg="add del mod">
          <ac:chgData name="Cristina Vaquero Pineiro" userId="0b010763-abbd-44f8-a2d2-f6c6cc4e96bb" providerId="ADAL" clId="{278B3D1B-E052-496D-BD3C-F7DFEF3EFE29}" dt="2024-03-17T08:21:04.959" v="2390" actId="478"/>
          <ac:picMkLst>
            <pc:docMk/>
            <pc:sldMk cId="3557897814" sldId="724"/>
            <ac:picMk id="2" creationId="{94152502-18D8-BCAF-A4E0-B380F044A6B5}"/>
          </ac:picMkLst>
        </pc:picChg>
        <pc:picChg chg="mod">
          <ac:chgData name="Cristina Vaquero Pineiro" userId="0b010763-abbd-44f8-a2d2-f6c6cc4e96bb" providerId="ADAL" clId="{278B3D1B-E052-496D-BD3C-F7DFEF3EFE29}" dt="2024-03-17T08:22:02.018" v="2403" actId="1076"/>
          <ac:picMkLst>
            <pc:docMk/>
            <pc:sldMk cId="3557897814" sldId="724"/>
            <ac:picMk id="4" creationId="{1B19C366-4EC8-A470-C7F5-352F8CDDB000}"/>
          </ac:picMkLst>
        </pc:picChg>
        <pc:picChg chg="mod">
          <ac:chgData name="Cristina Vaquero Pineiro" userId="0b010763-abbd-44f8-a2d2-f6c6cc4e96bb" providerId="ADAL" clId="{278B3D1B-E052-496D-BD3C-F7DFEF3EFE29}" dt="2024-03-17T08:21:55.931" v="2402" actId="1076"/>
          <ac:picMkLst>
            <pc:docMk/>
            <pc:sldMk cId="3557897814" sldId="724"/>
            <ac:picMk id="5" creationId="{CB11DD6F-C4F5-3B5A-CE7A-9A20A9881146}"/>
          </ac:picMkLst>
        </pc:picChg>
        <pc:picChg chg="del">
          <ac:chgData name="Cristina Vaquero Pineiro" userId="0b010763-abbd-44f8-a2d2-f6c6cc4e96bb" providerId="ADAL" clId="{278B3D1B-E052-496D-BD3C-F7DFEF3EFE29}" dt="2024-03-16T11:00:18.306" v="2136" actId="478"/>
          <ac:picMkLst>
            <pc:docMk/>
            <pc:sldMk cId="3557897814" sldId="724"/>
            <ac:picMk id="7" creationId="{6ED335BB-C3A8-45F4-498D-BCE9A66F8BB7}"/>
          </ac:picMkLst>
        </pc:picChg>
        <pc:picChg chg="add mod">
          <ac:chgData name="Cristina Vaquero Pineiro" userId="0b010763-abbd-44f8-a2d2-f6c6cc4e96bb" providerId="ADAL" clId="{278B3D1B-E052-496D-BD3C-F7DFEF3EFE29}" dt="2024-03-17T08:23:17.963" v="2415" actId="170"/>
          <ac:picMkLst>
            <pc:docMk/>
            <pc:sldMk cId="3557897814" sldId="724"/>
            <ac:picMk id="8" creationId="{5A5460AD-D936-CC34-B51A-A706E05B604B}"/>
          </ac:picMkLst>
        </pc:picChg>
        <pc:picChg chg="add mod">
          <ac:chgData name="Cristina Vaquero Pineiro" userId="0b010763-abbd-44f8-a2d2-f6c6cc4e96bb" providerId="ADAL" clId="{278B3D1B-E052-496D-BD3C-F7DFEF3EFE29}" dt="2024-03-17T08:22:42.352" v="2408" actId="1076"/>
          <ac:picMkLst>
            <pc:docMk/>
            <pc:sldMk cId="3557897814" sldId="724"/>
            <ac:picMk id="9" creationId="{5CEC8650-632C-7011-42CE-505E825B0C38}"/>
          </ac:picMkLst>
        </pc:picChg>
        <pc:picChg chg="del">
          <ac:chgData name="Cristina Vaquero Pineiro" userId="0b010763-abbd-44f8-a2d2-f6c6cc4e96bb" providerId="ADAL" clId="{278B3D1B-E052-496D-BD3C-F7DFEF3EFE29}" dt="2024-03-16T10:59:55.390" v="2127" actId="478"/>
          <ac:picMkLst>
            <pc:docMk/>
            <pc:sldMk cId="3557897814" sldId="724"/>
            <ac:picMk id="9" creationId="{F160C64D-A229-D8D6-883E-886B0758BD10}"/>
          </ac:picMkLst>
        </pc:picChg>
        <pc:picChg chg="add mod">
          <ac:chgData name="Cristina Vaquero Pineiro" userId="0b010763-abbd-44f8-a2d2-f6c6cc4e96bb" providerId="ADAL" clId="{278B3D1B-E052-496D-BD3C-F7DFEF3EFE29}" dt="2024-03-17T08:23:11.545" v="2412" actId="1076"/>
          <ac:picMkLst>
            <pc:docMk/>
            <pc:sldMk cId="3557897814" sldId="724"/>
            <ac:picMk id="11" creationId="{C5848D32-CE0B-532A-8B9B-B0042F2430E9}"/>
          </ac:picMkLst>
        </pc:picChg>
      </pc:sldChg>
      <pc:sldChg chg="addSp delSp modSp mod ord modShow">
        <pc:chgData name="Cristina Vaquero Pineiro" userId="0b010763-abbd-44f8-a2d2-f6c6cc4e96bb" providerId="ADAL" clId="{278B3D1B-E052-496D-BD3C-F7DFEF3EFE29}" dt="2024-03-17T08:12:10.145" v="2250" actId="729"/>
        <pc:sldMkLst>
          <pc:docMk/>
          <pc:sldMk cId="4130227657" sldId="730"/>
        </pc:sldMkLst>
        <pc:spChg chg="mod">
          <ac:chgData name="Cristina Vaquero Pineiro" userId="0b010763-abbd-44f8-a2d2-f6c6cc4e96bb" providerId="ADAL" clId="{278B3D1B-E052-496D-BD3C-F7DFEF3EFE29}" dt="2024-03-14T20:31:59.876" v="1947" actId="6549"/>
          <ac:spMkLst>
            <pc:docMk/>
            <pc:sldMk cId="4130227657" sldId="730"/>
            <ac:spMk id="7" creationId="{002D65A3-5650-732A-355F-DECCF7C75A0D}"/>
          </ac:spMkLst>
        </pc:spChg>
        <pc:picChg chg="add del mod">
          <ac:chgData name="Cristina Vaquero Pineiro" userId="0b010763-abbd-44f8-a2d2-f6c6cc4e96bb" providerId="ADAL" clId="{278B3D1B-E052-496D-BD3C-F7DFEF3EFE29}" dt="2024-03-14T20:45:57.284" v="2122" actId="478"/>
          <ac:picMkLst>
            <pc:docMk/>
            <pc:sldMk cId="4130227657" sldId="730"/>
            <ac:picMk id="2" creationId="{C69574CE-E7EA-C09C-B765-CC8DAA4D5F67}"/>
          </ac:picMkLst>
        </pc:picChg>
      </pc:sldChg>
      <pc:sldChg chg="del">
        <pc:chgData name="Cristina Vaquero Pineiro" userId="0b010763-abbd-44f8-a2d2-f6c6cc4e96bb" providerId="ADAL" clId="{278B3D1B-E052-496D-BD3C-F7DFEF3EFE29}" dt="2024-03-11T20:34:33.398" v="185" actId="2696"/>
        <pc:sldMkLst>
          <pc:docMk/>
          <pc:sldMk cId="4292871055" sldId="731"/>
        </pc:sldMkLst>
      </pc:sldChg>
      <pc:sldChg chg="addSp delSp modSp mod">
        <pc:chgData name="Cristina Vaquero Pineiro" userId="0b010763-abbd-44f8-a2d2-f6c6cc4e96bb" providerId="ADAL" clId="{278B3D1B-E052-496D-BD3C-F7DFEF3EFE29}" dt="2024-03-16T11:14:37.114" v="2152" actId="20577"/>
        <pc:sldMkLst>
          <pc:docMk/>
          <pc:sldMk cId="1741589444" sldId="732"/>
        </pc:sldMkLst>
        <pc:spChg chg="mod">
          <ac:chgData name="Cristina Vaquero Pineiro" userId="0b010763-abbd-44f8-a2d2-f6c6cc4e96bb" providerId="ADAL" clId="{278B3D1B-E052-496D-BD3C-F7DFEF3EFE29}" dt="2024-03-16T11:14:37.114" v="2152" actId="20577"/>
          <ac:spMkLst>
            <pc:docMk/>
            <pc:sldMk cId="1741589444" sldId="732"/>
            <ac:spMk id="2" creationId="{54BAE05D-F3D2-9BED-E315-CDBF06AF6E88}"/>
          </ac:spMkLst>
        </pc:spChg>
        <pc:spChg chg="del mod">
          <ac:chgData name="Cristina Vaquero Pineiro" userId="0b010763-abbd-44f8-a2d2-f6c6cc4e96bb" providerId="ADAL" clId="{278B3D1B-E052-496D-BD3C-F7DFEF3EFE29}" dt="2024-03-11T21:09:42.485" v="1313" actId="478"/>
          <ac:spMkLst>
            <pc:docMk/>
            <pc:sldMk cId="1741589444" sldId="732"/>
            <ac:spMk id="3" creationId="{7628027C-14F9-B389-CBB2-9DDF36B5D0DB}"/>
          </ac:spMkLst>
        </pc:spChg>
        <pc:spChg chg="add del mod">
          <ac:chgData name="Cristina Vaquero Pineiro" userId="0b010763-abbd-44f8-a2d2-f6c6cc4e96bb" providerId="ADAL" clId="{278B3D1B-E052-496D-BD3C-F7DFEF3EFE29}" dt="2024-03-11T21:19:53.078" v="1516" actId="478"/>
          <ac:spMkLst>
            <pc:docMk/>
            <pc:sldMk cId="1741589444" sldId="732"/>
            <ac:spMk id="6" creationId="{27A6EF59-1C99-B333-A43A-0A18FDA117EE}"/>
          </ac:spMkLst>
        </pc:spChg>
        <pc:picChg chg="add mod">
          <ac:chgData name="Cristina Vaquero Pineiro" userId="0b010763-abbd-44f8-a2d2-f6c6cc4e96bb" providerId="ADAL" clId="{278B3D1B-E052-496D-BD3C-F7DFEF3EFE29}" dt="2024-03-14T20:34:41.082" v="2011" actId="1076"/>
          <ac:picMkLst>
            <pc:docMk/>
            <pc:sldMk cId="1741589444" sldId="732"/>
            <ac:picMk id="4" creationId="{2E83DE60-42B5-5172-ABD5-3E64FE3CAA9A}"/>
          </ac:picMkLst>
        </pc:picChg>
      </pc:sldChg>
      <pc:sldChg chg="delSp modSp del mod">
        <pc:chgData name="Cristina Vaquero Pineiro" userId="0b010763-abbd-44f8-a2d2-f6c6cc4e96bb" providerId="ADAL" clId="{278B3D1B-E052-496D-BD3C-F7DFEF3EFE29}" dt="2024-03-11T21:19:32.360" v="1507" actId="2696"/>
        <pc:sldMkLst>
          <pc:docMk/>
          <pc:sldMk cId="4195199368" sldId="733"/>
        </pc:sldMkLst>
        <pc:spChg chg="mod">
          <ac:chgData name="Cristina Vaquero Pineiro" userId="0b010763-abbd-44f8-a2d2-f6c6cc4e96bb" providerId="ADAL" clId="{278B3D1B-E052-496D-BD3C-F7DFEF3EFE29}" dt="2024-03-11T21:13:57.633" v="1408" actId="20577"/>
          <ac:spMkLst>
            <pc:docMk/>
            <pc:sldMk cId="4195199368" sldId="733"/>
            <ac:spMk id="2" creationId="{54BAE05D-F3D2-9BED-E315-CDBF06AF6E88}"/>
          </ac:spMkLst>
        </pc:spChg>
        <pc:spChg chg="del">
          <ac:chgData name="Cristina Vaquero Pineiro" userId="0b010763-abbd-44f8-a2d2-f6c6cc4e96bb" providerId="ADAL" clId="{278B3D1B-E052-496D-BD3C-F7DFEF3EFE29}" dt="2024-03-11T21:14:00.222" v="1409" actId="478"/>
          <ac:spMkLst>
            <pc:docMk/>
            <pc:sldMk cId="4195199368" sldId="733"/>
            <ac:spMk id="3" creationId="{7628027C-14F9-B389-CBB2-9DDF36B5D0DB}"/>
          </ac:spMkLst>
        </pc:spChg>
      </pc:sldChg>
      <pc:sldChg chg="del">
        <pc:chgData name="Cristina Vaquero Pineiro" userId="0b010763-abbd-44f8-a2d2-f6c6cc4e96bb" providerId="ADAL" clId="{278B3D1B-E052-496D-BD3C-F7DFEF3EFE29}" dt="2024-03-11T21:00:01.751" v="985" actId="2696"/>
        <pc:sldMkLst>
          <pc:docMk/>
          <pc:sldMk cId="2442103194" sldId="735"/>
        </pc:sldMkLst>
      </pc:sldChg>
      <pc:sldChg chg="del">
        <pc:chgData name="Cristina Vaquero Pineiro" userId="0b010763-abbd-44f8-a2d2-f6c6cc4e96bb" providerId="ADAL" clId="{278B3D1B-E052-496D-BD3C-F7DFEF3EFE29}" dt="2024-03-12T11:46:02.871" v="1651" actId="2696"/>
        <pc:sldMkLst>
          <pc:docMk/>
          <pc:sldMk cId="2330720337" sldId="736"/>
        </pc:sldMkLst>
      </pc:sldChg>
      <pc:sldChg chg="del">
        <pc:chgData name="Cristina Vaquero Pineiro" userId="0b010763-abbd-44f8-a2d2-f6c6cc4e96bb" providerId="ADAL" clId="{278B3D1B-E052-496D-BD3C-F7DFEF3EFE29}" dt="2024-03-12T11:46:04.739" v="1652" actId="2696"/>
        <pc:sldMkLst>
          <pc:docMk/>
          <pc:sldMk cId="915615251" sldId="737"/>
        </pc:sldMkLst>
      </pc:sldChg>
      <pc:sldChg chg="addSp delSp modSp mod">
        <pc:chgData name="Cristina Vaquero Pineiro" userId="0b010763-abbd-44f8-a2d2-f6c6cc4e96bb" providerId="ADAL" clId="{278B3D1B-E052-496D-BD3C-F7DFEF3EFE29}" dt="2024-03-18T11:46:38.850" v="2647" actId="20577"/>
        <pc:sldMkLst>
          <pc:docMk/>
          <pc:sldMk cId="532232081" sldId="739"/>
        </pc:sldMkLst>
        <pc:spChg chg="mod">
          <ac:chgData name="Cristina Vaquero Pineiro" userId="0b010763-abbd-44f8-a2d2-f6c6cc4e96bb" providerId="ADAL" clId="{278B3D1B-E052-496D-BD3C-F7DFEF3EFE29}" dt="2024-03-17T08:14:39.112" v="2356" actId="20577"/>
          <ac:spMkLst>
            <pc:docMk/>
            <pc:sldMk cId="532232081" sldId="739"/>
            <ac:spMk id="2" creationId="{C3E2AA2C-A197-4901-9E1E-68C986CBFC68}"/>
          </ac:spMkLst>
        </pc:spChg>
        <pc:spChg chg="add del">
          <ac:chgData name="Cristina Vaquero Pineiro" userId="0b010763-abbd-44f8-a2d2-f6c6cc4e96bb" providerId="ADAL" clId="{278B3D1B-E052-496D-BD3C-F7DFEF3EFE29}" dt="2024-03-12T11:50:51.961" v="1699" actId="11529"/>
          <ac:spMkLst>
            <pc:docMk/>
            <pc:sldMk cId="532232081" sldId="739"/>
            <ac:spMk id="3" creationId="{85FEFA3A-A10A-9B74-D48D-F5672ACDEB17}"/>
          </ac:spMkLst>
        </pc:spChg>
        <pc:spChg chg="mod">
          <ac:chgData name="Cristina Vaquero Pineiro" userId="0b010763-abbd-44f8-a2d2-f6c6cc4e96bb" providerId="ADAL" clId="{278B3D1B-E052-496D-BD3C-F7DFEF3EFE29}" dt="2024-03-18T11:46:38.850" v="2647" actId="20577"/>
          <ac:spMkLst>
            <pc:docMk/>
            <pc:sldMk cId="532232081" sldId="739"/>
            <ac:spMk id="5" creationId="{D86FE41A-2435-69BB-ED61-7FD918856548}"/>
          </ac:spMkLst>
        </pc:spChg>
        <pc:spChg chg="del mod">
          <ac:chgData name="Cristina Vaquero Pineiro" userId="0b010763-abbd-44f8-a2d2-f6c6cc4e96bb" providerId="ADAL" clId="{278B3D1B-E052-496D-BD3C-F7DFEF3EFE29}" dt="2024-03-12T11:55:51.384" v="1758" actId="478"/>
          <ac:spMkLst>
            <pc:docMk/>
            <pc:sldMk cId="532232081" sldId="739"/>
            <ac:spMk id="6" creationId="{46750D96-2550-24D0-3E13-533CC9915DAE}"/>
          </ac:spMkLst>
        </pc:spChg>
        <pc:picChg chg="add del">
          <ac:chgData name="Cristina Vaquero Pineiro" userId="0b010763-abbd-44f8-a2d2-f6c6cc4e96bb" providerId="ADAL" clId="{278B3D1B-E052-496D-BD3C-F7DFEF3EFE29}" dt="2024-03-12T11:51:06.923" v="1701" actId="478"/>
          <ac:picMkLst>
            <pc:docMk/>
            <pc:sldMk cId="532232081" sldId="739"/>
            <ac:picMk id="7" creationId="{BBC2B36E-E393-5E65-B835-B0F10BB81278}"/>
          </ac:picMkLst>
        </pc:picChg>
      </pc:sldChg>
      <pc:sldChg chg="mod modShow">
        <pc:chgData name="Cristina Vaquero Pineiro" userId="0b010763-abbd-44f8-a2d2-f6c6cc4e96bb" providerId="ADAL" clId="{278B3D1B-E052-496D-BD3C-F7DFEF3EFE29}" dt="2024-03-05T17:04:59.992" v="10" actId="729"/>
        <pc:sldMkLst>
          <pc:docMk/>
          <pc:sldMk cId="842293409" sldId="742"/>
        </pc:sldMkLst>
      </pc:sldChg>
      <pc:sldChg chg="mod modShow">
        <pc:chgData name="Cristina Vaquero Pineiro" userId="0b010763-abbd-44f8-a2d2-f6c6cc4e96bb" providerId="ADAL" clId="{278B3D1B-E052-496D-BD3C-F7DFEF3EFE29}" dt="2024-03-05T17:04:59.992" v="10" actId="729"/>
        <pc:sldMkLst>
          <pc:docMk/>
          <pc:sldMk cId="4158599593" sldId="743"/>
        </pc:sldMkLst>
      </pc:sldChg>
      <pc:sldChg chg="del">
        <pc:chgData name="Cristina Vaquero Pineiro" userId="0b010763-abbd-44f8-a2d2-f6c6cc4e96bb" providerId="ADAL" clId="{278B3D1B-E052-496D-BD3C-F7DFEF3EFE29}" dt="2024-03-12T11:46:06.585" v="1653" actId="2696"/>
        <pc:sldMkLst>
          <pc:docMk/>
          <pc:sldMk cId="4226030683" sldId="744"/>
        </pc:sldMkLst>
      </pc:sldChg>
      <pc:sldChg chg="del">
        <pc:chgData name="Cristina Vaquero Pineiro" userId="0b010763-abbd-44f8-a2d2-f6c6cc4e96bb" providerId="ADAL" clId="{278B3D1B-E052-496D-BD3C-F7DFEF3EFE29}" dt="2024-03-12T11:46:08.416" v="1654" actId="2696"/>
        <pc:sldMkLst>
          <pc:docMk/>
          <pc:sldMk cId="3305690995" sldId="745"/>
        </pc:sldMkLst>
      </pc:sldChg>
      <pc:sldChg chg="del">
        <pc:chgData name="Cristina Vaquero Pineiro" userId="0b010763-abbd-44f8-a2d2-f6c6cc4e96bb" providerId="ADAL" clId="{278B3D1B-E052-496D-BD3C-F7DFEF3EFE29}" dt="2024-03-12T11:48:47.276" v="1677" actId="2696"/>
        <pc:sldMkLst>
          <pc:docMk/>
          <pc:sldMk cId="2278008318" sldId="746"/>
        </pc:sldMkLst>
      </pc:sldChg>
      <pc:sldChg chg="del">
        <pc:chgData name="Cristina Vaquero Pineiro" userId="0b010763-abbd-44f8-a2d2-f6c6cc4e96bb" providerId="ADAL" clId="{278B3D1B-E052-496D-BD3C-F7DFEF3EFE29}" dt="2024-03-05T16:54:49.013" v="7" actId="2696"/>
        <pc:sldMkLst>
          <pc:docMk/>
          <pc:sldMk cId="1324718921" sldId="747"/>
        </pc:sldMkLst>
      </pc:sldChg>
      <pc:sldChg chg="del">
        <pc:chgData name="Cristina Vaquero Pineiro" userId="0b010763-abbd-44f8-a2d2-f6c6cc4e96bb" providerId="ADAL" clId="{278B3D1B-E052-496D-BD3C-F7DFEF3EFE29}" dt="2024-03-12T11:48:54.920" v="1678" actId="2696"/>
        <pc:sldMkLst>
          <pc:docMk/>
          <pc:sldMk cId="3893287469" sldId="748"/>
        </pc:sldMkLst>
      </pc:sldChg>
      <pc:sldChg chg="addSp modSp add mod">
        <pc:chgData name="Cristina Vaquero Pineiro" userId="0b010763-abbd-44f8-a2d2-f6c6cc4e96bb" providerId="ADAL" clId="{278B3D1B-E052-496D-BD3C-F7DFEF3EFE29}" dt="2024-03-18T11:41:15.711" v="2440" actId="1076"/>
        <pc:sldMkLst>
          <pc:docMk/>
          <pc:sldMk cId="2439214106" sldId="749"/>
        </pc:sldMkLst>
        <pc:spChg chg="mod">
          <ac:chgData name="Cristina Vaquero Pineiro" userId="0b010763-abbd-44f8-a2d2-f6c6cc4e96bb" providerId="ADAL" clId="{278B3D1B-E052-496D-BD3C-F7DFEF3EFE29}" dt="2024-03-18T11:41:08.781" v="2439" actId="1035"/>
          <ac:spMkLst>
            <pc:docMk/>
            <pc:sldMk cId="2439214106" sldId="749"/>
            <ac:spMk id="6" creationId="{44D7C3DA-6EEA-C1B6-06EE-431AE70BCE79}"/>
          </ac:spMkLst>
        </pc:spChg>
        <pc:picChg chg="add mod">
          <ac:chgData name="Cristina Vaquero Pineiro" userId="0b010763-abbd-44f8-a2d2-f6c6cc4e96bb" providerId="ADAL" clId="{278B3D1B-E052-496D-BD3C-F7DFEF3EFE29}" dt="2024-03-18T11:41:15.711" v="2440" actId="1076"/>
          <ac:picMkLst>
            <pc:docMk/>
            <pc:sldMk cId="2439214106" sldId="749"/>
            <ac:picMk id="2" creationId="{45829A12-55B0-7541-30BD-2EBB561D8D6A}"/>
          </ac:picMkLst>
        </pc:picChg>
      </pc:sldChg>
      <pc:sldChg chg="modSp add del mod">
        <pc:chgData name="Cristina Vaquero Pineiro" userId="0b010763-abbd-44f8-a2d2-f6c6cc4e96bb" providerId="ADAL" clId="{278B3D1B-E052-496D-BD3C-F7DFEF3EFE29}" dt="2024-03-12T09:51:45.095" v="1567" actId="2696"/>
        <pc:sldMkLst>
          <pc:docMk/>
          <pc:sldMk cId="266649542" sldId="750"/>
        </pc:sldMkLst>
        <pc:spChg chg="mod">
          <ac:chgData name="Cristina Vaquero Pineiro" userId="0b010763-abbd-44f8-a2d2-f6c6cc4e96bb" providerId="ADAL" clId="{278B3D1B-E052-496D-BD3C-F7DFEF3EFE29}" dt="2024-03-12T09:51:40.217" v="1563" actId="21"/>
          <ac:spMkLst>
            <pc:docMk/>
            <pc:sldMk cId="266649542" sldId="750"/>
            <ac:spMk id="2" creationId="{30A84C11-C866-C462-5D0F-C075E2B09564}"/>
          </ac:spMkLst>
        </pc:spChg>
      </pc:sldChg>
      <pc:sldChg chg="addSp delSp modSp add mod">
        <pc:chgData name="Cristina Vaquero Pineiro" userId="0b010763-abbd-44f8-a2d2-f6c6cc4e96bb" providerId="ADAL" clId="{278B3D1B-E052-496D-BD3C-F7DFEF3EFE29}" dt="2024-03-18T11:42:26.727" v="2524" actId="20577"/>
        <pc:sldMkLst>
          <pc:docMk/>
          <pc:sldMk cId="164932517" sldId="751"/>
        </pc:sldMkLst>
        <pc:spChg chg="mod">
          <ac:chgData name="Cristina Vaquero Pineiro" userId="0b010763-abbd-44f8-a2d2-f6c6cc4e96bb" providerId="ADAL" clId="{278B3D1B-E052-496D-BD3C-F7DFEF3EFE29}" dt="2024-03-18T11:42:26.727" v="2524" actId="20577"/>
          <ac:spMkLst>
            <pc:docMk/>
            <pc:sldMk cId="164932517" sldId="751"/>
            <ac:spMk id="8" creationId="{ECBBCCFA-91B6-76EE-C522-024EC34476F5}"/>
          </ac:spMkLst>
        </pc:spChg>
        <pc:picChg chg="add del mod">
          <ac:chgData name="Cristina Vaquero Pineiro" userId="0b010763-abbd-44f8-a2d2-f6c6cc4e96bb" providerId="ADAL" clId="{278B3D1B-E052-496D-BD3C-F7DFEF3EFE29}" dt="2024-03-14T20:45:53.858" v="2121" actId="478"/>
          <ac:picMkLst>
            <pc:docMk/>
            <pc:sldMk cId="164932517" sldId="751"/>
            <ac:picMk id="3" creationId="{08CFB0E6-B598-2AFF-74F6-2AE615B6775B}"/>
          </ac:picMkLst>
        </pc:picChg>
      </pc:sldChg>
      <pc:sldChg chg="addSp delSp modSp add mod">
        <pc:chgData name="Cristina Vaquero Pineiro" userId="0b010763-abbd-44f8-a2d2-f6c6cc4e96bb" providerId="ADAL" clId="{278B3D1B-E052-496D-BD3C-F7DFEF3EFE29}" dt="2024-03-17T08:12:21.119" v="2252" actId="6549"/>
        <pc:sldMkLst>
          <pc:docMk/>
          <pc:sldMk cId="2034534869" sldId="752"/>
        </pc:sldMkLst>
        <pc:spChg chg="mod">
          <ac:chgData name="Cristina Vaquero Pineiro" userId="0b010763-abbd-44f8-a2d2-f6c6cc4e96bb" providerId="ADAL" clId="{278B3D1B-E052-496D-BD3C-F7DFEF3EFE29}" dt="2024-03-17T08:12:21.119" v="2252" actId="6549"/>
          <ac:spMkLst>
            <pc:docMk/>
            <pc:sldMk cId="2034534869" sldId="752"/>
            <ac:spMk id="2" creationId="{54BAE05D-F3D2-9BED-E315-CDBF06AF6E88}"/>
          </ac:spMkLst>
        </pc:spChg>
        <pc:spChg chg="del mod">
          <ac:chgData name="Cristina Vaquero Pineiro" userId="0b010763-abbd-44f8-a2d2-f6c6cc4e96bb" providerId="ADAL" clId="{278B3D1B-E052-496D-BD3C-F7DFEF3EFE29}" dt="2024-03-11T21:10:14.923" v="1321" actId="478"/>
          <ac:spMkLst>
            <pc:docMk/>
            <pc:sldMk cId="2034534869" sldId="752"/>
            <ac:spMk id="3" creationId="{7628027C-14F9-B389-CBB2-9DDF36B5D0DB}"/>
          </ac:spMkLst>
        </pc:spChg>
        <pc:spChg chg="add mod">
          <ac:chgData name="Cristina Vaquero Pineiro" userId="0b010763-abbd-44f8-a2d2-f6c6cc4e96bb" providerId="ADAL" clId="{278B3D1B-E052-496D-BD3C-F7DFEF3EFE29}" dt="2024-03-14T20:37:08.189" v="2031" actId="12788"/>
          <ac:spMkLst>
            <pc:docMk/>
            <pc:sldMk cId="2034534869" sldId="752"/>
            <ac:spMk id="5" creationId="{B2B724D6-63EC-B8D4-4B24-7360A06C6AC2}"/>
          </ac:spMkLst>
        </pc:spChg>
      </pc:sldChg>
      <pc:sldChg chg="addSp delSp modSp add mod">
        <pc:chgData name="Cristina Vaquero Pineiro" userId="0b010763-abbd-44f8-a2d2-f6c6cc4e96bb" providerId="ADAL" clId="{278B3D1B-E052-496D-BD3C-F7DFEF3EFE29}" dt="2024-03-16T11:14:45.743" v="2163" actId="20577"/>
        <pc:sldMkLst>
          <pc:docMk/>
          <pc:sldMk cId="3969913853" sldId="753"/>
        </pc:sldMkLst>
        <pc:spChg chg="mod">
          <ac:chgData name="Cristina Vaquero Pineiro" userId="0b010763-abbd-44f8-a2d2-f6c6cc4e96bb" providerId="ADAL" clId="{278B3D1B-E052-496D-BD3C-F7DFEF3EFE29}" dt="2024-03-16T11:14:45.743" v="2163" actId="20577"/>
          <ac:spMkLst>
            <pc:docMk/>
            <pc:sldMk cId="3969913853" sldId="753"/>
            <ac:spMk id="2" creationId="{54BAE05D-F3D2-9BED-E315-CDBF06AF6E88}"/>
          </ac:spMkLst>
        </pc:spChg>
        <pc:spChg chg="add mod">
          <ac:chgData name="Cristina Vaquero Pineiro" userId="0b010763-abbd-44f8-a2d2-f6c6cc4e96bb" providerId="ADAL" clId="{278B3D1B-E052-496D-BD3C-F7DFEF3EFE29}" dt="2024-03-14T20:38:32.578" v="2041" actId="13926"/>
          <ac:spMkLst>
            <pc:docMk/>
            <pc:sldMk cId="3969913853" sldId="753"/>
            <ac:spMk id="3" creationId="{CDD95A42-D5E9-F54C-D209-0D4CAE4EEF44}"/>
          </ac:spMkLst>
        </pc:spChg>
        <pc:spChg chg="del mod">
          <ac:chgData name="Cristina Vaquero Pineiro" userId="0b010763-abbd-44f8-a2d2-f6c6cc4e96bb" providerId="ADAL" clId="{278B3D1B-E052-496D-BD3C-F7DFEF3EFE29}" dt="2024-03-11T21:16:44.576" v="1485" actId="478"/>
          <ac:spMkLst>
            <pc:docMk/>
            <pc:sldMk cId="3969913853" sldId="753"/>
            <ac:spMk id="5" creationId="{B2B724D6-63EC-B8D4-4B24-7360A06C6AC2}"/>
          </ac:spMkLst>
        </pc:spChg>
      </pc:sldChg>
      <pc:sldChg chg="addSp delSp modSp add mod">
        <pc:chgData name="Cristina Vaquero Pineiro" userId="0b010763-abbd-44f8-a2d2-f6c6cc4e96bb" providerId="ADAL" clId="{278B3D1B-E052-496D-BD3C-F7DFEF3EFE29}" dt="2024-03-17T08:15:16.666" v="2359" actId="1076"/>
        <pc:sldMkLst>
          <pc:docMk/>
          <pc:sldMk cId="1800267279" sldId="754"/>
        </pc:sldMkLst>
        <pc:spChg chg="add">
          <ac:chgData name="Cristina Vaquero Pineiro" userId="0b010763-abbd-44f8-a2d2-f6c6cc4e96bb" providerId="ADAL" clId="{278B3D1B-E052-496D-BD3C-F7DFEF3EFE29}" dt="2024-03-12T11:46:45.560" v="1667"/>
          <ac:spMkLst>
            <pc:docMk/>
            <pc:sldMk cId="1800267279" sldId="754"/>
            <ac:spMk id="3" creationId="{F93BAB65-15B9-3A37-A090-6D3E801F1EB2}"/>
          </ac:spMkLst>
        </pc:spChg>
        <pc:spChg chg="mod">
          <ac:chgData name="Cristina Vaquero Pineiro" userId="0b010763-abbd-44f8-a2d2-f6c6cc4e96bb" providerId="ADAL" clId="{278B3D1B-E052-496D-BD3C-F7DFEF3EFE29}" dt="2024-03-16T11:29:46.128" v="2164" actId="20577"/>
          <ac:spMkLst>
            <pc:docMk/>
            <pc:sldMk cId="1800267279" sldId="754"/>
            <ac:spMk id="8" creationId="{CDA50BF6-865A-A07C-A8BB-48DB31454D4F}"/>
          </ac:spMkLst>
        </pc:spChg>
        <pc:graphicFrameChg chg="del">
          <ac:chgData name="Cristina Vaquero Pineiro" userId="0b010763-abbd-44f8-a2d2-f6c6cc4e96bb" providerId="ADAL" clId="{278B3D1B-E052-496D-BD3C-F7DFEF3EFE29}" dt="2024-03-12T11:46:15.566" v="1656" actId="478"/>
          <ac:graphicFrameMkLst>
            <pc:docMk/>
            <pc:sldMk cId="1800267279" sldId="754"/>
            <ac:graphicFrameMk id="5" creationId="{477EFE8D-84CD-26F8-17E8-D9208AE5FB71}"/>
          </ac:graphicFrameMkLst>
        </pc:graphicFrameChg>
        <pc:picChg chg="add mod">
          <ac:chgData name="Cristina Vaquero Pineiro" userId="0b010763-abbd-44f8-a2d2-f6c6cc4e96bb" providerId="ADAL" clId="{278B3D1B-E052-496D-BD3C-F7DFEF3EFE29}" dt="2024-03-17T08:15:16.666" v="2359" actId="1076"/>
          <ac:picMkLst>
            <pc:docMk/>
            <pc:sldMk cId="1800267279" sldId="754"/>
            <ac:picMk id="4" creationId="{7E100363-8C3E-C82D-84F6-EA4188330A22}"/>
          </ac:picMkLst>
        </pc:picChg>
      </pc:sldChg>
      <pc:sldChg chg="add del">
        <pc:chgData name="Cristina Vaquero Pineiro" userId="0b010763-abbd-44f8-a2d2-f6c6cc4e96bb" providerId="ADAL" clId="{278B3D1B-E052-496D-BD3C-F7DFEF3EFE29}" dt="2024-03-17T08:21:24.114" v="2397"/>
        <pc:sldMkLst>
          <pc:docMk/>
          <pc:sldMk cId="1569795368" sldId="755"/>
        </pc:sldMkLst>
      </pc:sldChg>
      <pc:sldChg chg="addSp delSp modSp new del mod">
        <pc:chgData name="Cristina Vaquero Pineiro" userId="0b010763-abbd-44f8-a2d2-f6c6cc4e96bb" providerId="ADAL" clId="{278B3D1B-E052-496D-BD3C-F7DFEF3EFE29}" dt="2024-03-17T08:19:17.633" v="2386" actId="2696"/>
        <pc:sldMkLst>
          <pc:docMk/>
          <pc:sldMk cId="1791321649" sldId="755"/>
        </pc:sldMkLst>
        <pc:graphicFrameChg chg="add del">
          <ac:chgData name="Cristina Vaquero Pineiro" userId="0b010763-abbd-44f8-a2d2-f6c6cc4e96bb" providerId="ADAL" clId="{278B3D1B-E052-496D-BD3C-F7DFEF3EFE29}" dt="2024-03-17T08:18:17.337" v="2366" actId="478"/>
          <ac:graphicFrameMkLst>
            <pc:docMk/>
            <pc:sldMk cId="1791321649" sldId="755"/>
            <ac:graphicFrameMk id="4" creationId="{E11CE0AF-E10E-FBFA-829E-C04D464DEA0B}"/>
          </ac:graphicFrameMkLst>
        </pc:graphicFrameChg>
        <pc:picChg chg="add del mod">
          <ac:chgData name="Cristina Vaquero Pineiro" userId="0b010763-abbd-44f8-a2d2-f6c6cc4e96bb" providerId="ADAL" clId="{278B3D1B-E052-496D-BD3C-F7DFEF3EFE29}" dt="2024-03-17T08:18:07.372" v="2364" actId="21"/>
          <ac:picMkLst>
            <pc:docMk/>
            <pc:sldMk cId="1791321649" sldId="755"/>
            <ac:picMk id="3" creationId="{AACEFFD4-B128-F5D2-595A-3C4F393F567C}"/>
          </ac:picMkLst>
        </pc:picChg>
        <pc:picChg chg="add del mod">
          <ac:chgData name="Cristina Vaquero Pineiro" userId="0b010763-abbd-44f8-a2d2-f6c6cc4e96bb" providerId="ADAL" clId="{278B3D1B-E052-496D-BD3C-F7DFEF3EFE29}" dt="2024-03-17T08:18:27.639" v="2369" actId="21"/>
          <ac:picMkLst>
            <pc:docMk/>
            <pc:sldMk cId="1791321649" sldId="755"/>
            <ac:picMk id="5" creationId="{AACEFFD4-B128-F5D2-595A-3C4F393F567C}"/>
          </ac:picMkLst>
        </pc:picChg>
      </pc:sldChg>
      <pc:sldChg chg="addSp delSp modSp add del mod">
        <pc:chgData name="Cristina Vaquero Pineiro" userId="0b010763-abbd-44f8-a2d2-f6c6cc4e96bb" providerId="ADAL" clId="{278B3D1B-E052-496D-BD3C-F7DFEF3EFE29}" dt="2024-03-14T20:47:01.322" v="2125" actId="2696"/>
        <pc:sldMkLst>
          <pc:docMk/>
          <pc:sldMk cId="1995249570" sldId="755"/>
        </pc:sldMkLst>
        <pc:picChg chg="add del mod">
          <ac:chgData name="Cristina Vaquero Pineiro" userId="0b010763-abbd-44f8-a2d2-f6c6cc4e96bb" providerId="ADAL" clId="{278B3D1B-E052-496D-BD3C-F7DFEF3EFE29}" dt="2024-03-14T20:44:20.938" v="2114" actId="21"/>
          <ac:picMkLst>
            <pc:docMk/>
            <pc:sldMk cId="1995249570" sldId="755"/>
            <ac:picMk id="7" creationId="{BBC2B36E-E393-5E65-B835-B0F10BB81278}"/>
          </ac:picMkLst>
        </pc:picChg>
      </pc:sldChg>
      <pc:sldChg chg="add del">
        <pc:chgData name="Cristina Vaquero Pineiro" userId="0b010763-abbd-44f8-a2d2-f6c6cc4e96bb" providerId="ADAL" clId="{278B3D1B-E052-496D-BD3C-F7DFEF3EFE29}" dt="2024-03-17T08:21:13.876" v="2395"/>
        <pc:sldMkLst>
          <pc:docMk/>
          <pc:sldMk cId="2657978853" sldId="755"/>
        </pc:sldMkLst>
      </pc:sldChg>
      <pc:sldChg chg="addSp delSp modSp add del mod">
        <pc:chgData name="Cristina Vaquero Pineiro" userId="0b010763-abbd-44f8-a2d2-f6c6cc4e96bb" providerId="ADAL" clId="{278B3D1B-E052-496D-BD3C-F7DFEF3EFE29}" dt="2024-03-17T08:14:29.158" v="2333" actId="2696"/>
        <pc:sldMkLst>
          <pc:docMk/>
          <pc:sldMk cId="763648693" sldId="756"/>
        </pc:sldMkLst>
        <pc:spChg chg="mod">
          <ac:chgData name="Cristina Vaquero Pineiro" userId="0b010763-abbd-44f8-a2d2-f6c6cc4e96bb" providerId="ADAL" clId="{278B3D1B-E052-496D-BD3C-F7DFEF3EFE29}" dt="2024-03-12T11:56:06.622" v="1762" actId="20577"/>
          <ac:spMkLst>
            <pc:docMk/>
            <pc:sldMk cId="763648693" sldId="756"/>
            <ac:spMk id="2" creationId="{C3E2AA2C-A197-4901-9E1E-68C986CBFC68}"/>
          </ac:spMkLst>
        </pc:spChg>
        <pc:spChg chg="del mod">
          <ac:chgData name="Cristina Vaquero Pineiro" userId="0b010763-abbd-44f8-a2d2-f6c6cc4e96bb" providerId="ADAL" clId="{278B3D1B-E052-496D-BD3C-F7DFEF3EFE29}" dt="2024-03-17T08:13:40.267" v="2269"/>
          <ac:spMkLst>
            <pc:docMk/>
            <pc:sldMk cId="763648693" sldId="756"/>
            <ac:spMk id="5" creationId="{D86FE41A-2435-69BB-ED61-7FD918856548}"/>
          </ac:spMkLst>
        </pc:spChg>
        <pc:picChg chg="add mod">
          <ac:chgData name="Cristina Vaquero Pineiro" userId="0b010763-abbd-44f8-a2d2-f6c6cc4e96bb" providerId="ADAL" clId="{278B3D1B-E052-496D-BD3C-F7DFEF3EFE29}" dt="2024-03-14T20:44:17.740" v="2113" actId="1076"/>
          <ac:picMkLst>
            <pc:docMk/>
            <pc:sldMk cId="763648693" sldId="756"/>
            <ac:picMk id="7" creationId="{BBC2B36E-E393-5E65-B835-B0F10BB81278}"/>
          </ac:picMkLst>
        </pc:picChg>
      </pc:sldChg>
      <pc:sldChg chg="addSp delSp modSp new mod">
        <pc:chgData name="Cristina Vaquero Pineiro" userId="0b010763-abbd-44f8-a2d2-f6c6cc4e96bb" providerId="ADAL" clId="{278B3D1B-E052-496D-BD3C-F7DFEF3EFE29}" dt="2024-03-17T08:19:11.828" v="2385" actId="122"/>
        <pc:sldMkLst>
          <pc:docMk/>
          <pc:sldMk cId="4242766940" sldId="756"/>
        </pc:sldMkLst>
        <pc:spChg chg="del">
          <ac:chgData name="Cristina Vaquero Pineiro" userId="0b010763-abbd-44f8-a2d2-f6c6cc4e96bb" providerId="ADAL" clId="{278B3D1B-E052-496D-BD3C-F7DFEF3EFE29}" dt="2024-03-17T08:18:24.380" v="2368" actId="478"/>
          <ac:spMkLst>
            <pc:docMk/>
            <pc:sldMk cId="4242766940" sldId="756"/>
            <ac:spMk id="2" creationId="{8F351BDC-EAFA-D93A-95F8-25B0DAE34A53}"/>
          </ac:spMkLst>
        </pc:spChg>
        <pc:spChg chg="mod">
          <ac:chgData name="Cristina Vaquero Pineiro" userId="0b010763-abbd-44f8-a2d2-f6c6cc4e96bb" providerId="ADAL" clId="{278B3D1B-E052-496D-BD3C-F7DFEF3EFE29}" dt="2024-03-17T08:18:37.391" v="2375" actId="122"/>
          <ac:spMkLst>
            <pc:docMk/>
            <pc:sldMk cId="4242766940" sldId="756"/>
            <ac:spMk id="3" creationId="{A9B71376-66F7-44F3-7279-45CE496C4809}"/>
          </ac:spMkLst>
        </pc:spChg>
        <pc:spChg chg="del">
          <ac:chgData name="Cristina Vaquero Pineiro" userId="0b010763-abbd-44f8-a2d2-f6c6cc4e96bb" providerId="ADAL" clId="{278B3D1B-E052-496D-BD3C-F7DFEF3EFE29}" dt="2024-03-17T08:18:29.835" v="2370"/>
          <ac:spMkLst>
            <pc:docMk/>
            <pc:sldMk cId="4242766940" sldId="756"/>
            <ac:spMk id="4" creationId="{0A92A062-CB87-6814-A4CC-76A921710600}"/>
          </ac:spMkLst>
        </pc:spChg>
        <pc:spChg chg="mod">
          <ac:chgData name="Cristina Vaquero Pineiro" userId="0b010763-abbd-44f8-a2d2-f6c6cc4e96bb" providerId="ADAL" clId="{278B3D1B-E052-496D-BD3C-F7DFEF3EFE29}" dt="2024-03-17T08:19:11.828" v="2385" actId="122"/>
          <ac:spMkLst>
            <pc:docMk/>
            <pc:sldMk cId="4242766940" sldId="756"/>
            <ac:spMk id="5" creationId="{8E86DBF0-407C-3BF6-877E-86CCB7DA84F0}"/>
          </ac:spMkLst>
        </pc:spChg>
        <pc:spChg chg="add del">
          <ac:chgData name="Cristina Vaquero Pineiro" userId="0b010763-abbd-44f8-a2d2-f6c6cc4e96bb" providerId="ADAL" clId="{278B3D1B-E052-496D-BD3C-F7DFEF3EFE29}" dt="2024-03-17T08:19:07.233" v="2380" actId="22"/>
          <ac:spMkLst>
            <pc:docMk/>
            <pc:sldMk cId="4242766940" sldId="756"/>
            <ac:spMk id="6" creationId="{BE533484-D8C6-30D0-DB28-BB683EE6C0F5}"/>
          </ac:spMkLst>
        </pc:spChg>
        <pc:picChg chg="add mod">
          <ac:chgData name="Cristina Vaquero Pineiro" userId="0b010763-abbd-44f8-a2d2-f6c6cc4e96bb" providerId="ADAL" clId="{278B3D1B-E052-496D-BD3C-F7DFEF3EFE29}" dt="2024-03-17T08:18:29.835" v="2370"/>
          <ac:picMkLst>
            <pc:docMk/>
            <pc:sldMk cId="4242766940" sldId="756"/>
            <ac:picMk id="7" creationId="{AACEFFD4-B128-F5D2-595A-3C4F393F567C}"/>
          </ac:picMkLst>
        </pc:picChg>
        <pc:picChg chg="add del mod ord">
          <ac:chgData name="Cristina Vaquero Pineiro" userId="0b010763-abbd-44f8-a2d2-f6c6cc4e96bb" providerId="ADAL" clId="{278B3D1B-E052-496D-BD3C-F7DFEF3EFE29}" dt="2024-03-17T08:19:05.343" v="2379" actId="34307"/>
          <ac:picMkLst>
            <pc:docMk/>
            <pc:sldMk cId="4242766940" sldId="756"/>
            <ac:picMk id="8" creationId="{D3D9D4EA-5E76-8780-7715-416A97DFD4DE}"/>
          </ac:picMkLst>
        </pc:picChg>
        <pc:picChg chg="add del">
          <ac:chgData name="Cristina Vaquero Pineiro" userId="0b010763-abbd-44f8-a2d2-f6c6cc4e96bb" providerId="ADAL" clId="{278B3D1B-E052-496D-BD3C-F7DFEF3EFE29}" dt="2024-03-17T08:19:04.609" v="2378" actId="22"/>
          <ac:picMkLst>
            <pc:docMk/>
            <pc:sldMk cId="4242766940" sldId="756"/>
            <ac:picMk id="10" creationId="{F2A57648-8563-E6DD-3EE1-BFD89070503E}"/>
          </ac:picMkLst>
        </pc:picChg>
        <pc:picChg chg="add mod ord">
          <ac:chgData name="Cristina Vaquero Pineiro" userId="0b010763-abbd-44f8-a2d2-f6c6cc4e96bb" providerId="ADAL" clId="{278B3D1B-E052-496D-BD3C-F7DFEF3EFE29}" dt="2024-03-17T08:19:07.233" v="2380" actId="22"/>
          <ac:picMkLst>
            <pc:docMk/>
            <pc:sldMk cId="4242766940" sldId="756"/>
            <ac:picMk id="12" creationId="{8A76C4E3-3E3A-0E20-FBFE-D8830CB594E2}"/>
          </ac:picMkLst>
        </pc:picChg>
      </pc:sldChg>
      <pc:sldChg chg="add del">
        <pc:chgData name="Cristina Vaquero Pineiro" userId="0b010763-abbd-44f8-a2d2-f6c6cc4e96bb" providerId="ADAL" clId="{278B3D1B-E052-496D-BD3C-F7DFEF3EFE29}" dt="2024-03-17T08:21:13.207" v="2394"/>
        <pc:sldMkLst>
          <pc:docMk/>
          <pc:sldMk cId="4041895511" sldId="757"/>
        </pc:sldMkLst>
      </pc:sldChg>
      <pc:sldChg chg="addSp delSp modSp new del mod">
        <pc:chgData name="Cristina Vaquero Pineiro" userId="0b010763-abbd-44f8-a2d2-f6c6cc4e96bb" providerId="ADAL" clId="{278B3D1B-E052-496D-BD3C-F7DFEF3EFE29}" dt="2024-03-16T11:00:23.087" v="2138" actId="2696"/>
        <pc:sldMkLst>
          <pc:docMk/>
          <pc:sldMk cId="4126667963" sldId="757"/>
        </pc:sldMkLst>
        <pc:picChg chg="add del mod">
          <ac:chgData name="Cristina Vaquero Pineiro" userId="0b010763-abbd-44f8-a2d2-f6c6cc4e96bb" providerId="ADAL" clId="{278B3D1B-E052-496D-BD3C-F7DFEF3EFE29}" dt="2024-03-16T11:00:13.540" v="2134" actId="21"/>
          <ac:picMkLst>
            <pc:docMk/>
            <pc:sldMk cId="4126667963" sldId="757"/>
            <ac:picMk id="2" creationId="{5A5460AD-D936-CC34-B51A-A706E05B604B}"/>
          </ac:picMkLst>
        </pc:picChg>
        <pc:picChg chg="add del">
          <ac:chgData name="Cristina Vaquero Pineiro" userId="0b010763-abbd-44f8-a2d2-f6c6cc4e96bb" providerId="ADAL" clId="{278B3D1B-E052-496D-BD3C-F7DFEF3EFE29}" dt="2024-03-16T10:59:51.336" v="2126" actId="21"/>
          <ac:picMkLst>
            <pc:docMk/>
            <pc:sldMk cId="4126667963" sldId="757"/>
            <ac:picMk id="3" creationId="{94152502-18D8-BCAF-A4E0-B380F044A6B5}"/>
          </ac:picMkLst>
        </pc:picChg>
      </pc:sldChg>
    </pc:docChg>
  </pc:docChgLst>
  <pc:docChgLst>
    <pc:chgData name="Cristina Vaquero Pineiro" userId="0b010763-abbd-44f8-a2d2-f6c6cc4e96bb" providerId="ADAL" clId="{36FDB4EC-696E-47FC-BBEF-CDB68E9C5B71}"/>
    <pc:docChg chg="modSld">
      <pc:chgData name="Cristina Vaquero Pineiro" userId="0b010763-abbd-44f8-a2d2-f6c6cc4e96bb" providerId="ADAL" clId="{36FDB4EC-696E-47FC-BBEF-CDB68E9C5B71}" dt="2024-11-16T16:26:20.454" v="0" actId="478"/>
      <pc:docMkLst>
        <pc:docMk/>
      </pc:docMkLst>
      <pc:sldChg chg="delSp">
        <pc:chgData name="Cristina Vaquero Pineiro" userId="0b010763-abbd-44f8-a2d2-f6c6cc4e96bb" providerId="ADAL" clId="{36FDB4EC-696E-47FC-BBEF-CDB68E9C5B71}" dt="2024-11-16T16:26:20.454" v="0" actId="478"/>
        <pc:sldMkLst>
          <pc:docMk/>
          <pc:sldMk cId="218942539" sldId="256"/>
        </pc:sldMkLst>
        <pc:picChg chg="del">
          <ac:chgData name="Cristina Vaquero Pineiro" userId="0b010763-abbd-44f8-a2d2-f6c6cc4e96bb" providerId="ADAL" clId="{36FDB4EC-696E-47FC-BBEF-CDB68E9C5B71}" dt="2024-11-16T16:26:20.454" v="0" actId="478"/>
          <ac:picMkLst>
            <pc:docMk/>
            <pc:sldMk cId="218942539" sldId="256"/>
            <ac:picMk id="1028" creationId="{85147273-3E3C-264F-2A54-78EC9DE71115}"/>
          </ac:picMkLst>
        </pc:picChg>
      </pc:sldChg>
    </pc:docChg>
  </pc:docChgLst>
  <pc:docChgLst>
    <pc:chgData name="Cristina Vaquero Pineiro" userId="0b010763-abbd-44f8-a2d2-f6c6cc4e96bb" providerId="ADAL" clId="{1363F777-3E75-4D91-93CB-E0A21D64760C}"/>
    <pc:docChg chg="custSel modSld">
      <pc:chgData name="Cristina Vaquero Pineiro" userId="0b010763-abbd-44f8-a2d2-f6c6cc4e96bb" providerId="ADAL" clId="{1363F777-3E75-4D91-93CB-E0A21D64760C}" dt="2024-06-02T15:59:44.959" v="94" actId="2711"/>
      <pc:docMkLst>
        <pc:docMk/>
      </pc:docMkLst>
      <pc:sldChg chg="addSp modSp mod">
        <pc:chgData name="Cristina Vaquero Pineiro" userId="0b010763-abbd-44f8-a2d2-f6c6cc4e96bb" providerId="ADAL" clId="{1363F777-3E75-4D91-93CB-E0A21D64760C}" dt="2024-06-02T15:51:29.404" v="19" actId="20577"/>
        <pc:sldMkLst>
          <pc:docMk/>
          <pc:sldMk cId="218942539" sldId="256"/>
        </pc:sldMkLst>
        <pc:spChg chg="mod">
          <ac:chgData name="Cristina Vaquero Pineiro" userId="0b010763-abbd-44f8-a2d2-f6c6cc4e96bb" providerId="ADAL" clId="{1363F777-3E75-4D91-93CB-E0A21D64760C}" dt="2024-06-02T15:51:29.404" v="19" actId="20577"/>
          <ac:spMkLst>
            <pc:docMk/>
            <pc:sldMk cId="218942539" sldId="256"/>
            <ac:spMk id="2" creationId="{35A76C1D-4968-42FA-BE28-A160E5DA5AE6}"/>
          </ac:spMkLst>
        </pc:spChg>
        <pc:picChg chg="add mod">
          <ac:chgData name="Cristina Vaquero Pineiro" userId="0b010763-abbd-44f8-a2d2-f6c6cc4e96bb" providerId="ADAL" clId="{1363F777-3E75-4D91-93CB-E0A21D64760C}" dt="2024-06-02T14:44:46.769" v="10" actId="1076"/>
          <ac:picMkLst>
            <pc:docMk/>
            <pc:sldMk cId="218942539" sldId="256"/>
            <ac:picMk id="4" creationId="{2BB93796-FFD4-D55D-38C7-73C3F325517F}"/>
          </ac:picMkLst>
        </pc:picChg>
        <pc:picChg chg="mod">
          <ac:chgData name="Cristina Vaquero Pineiro" userId="0b010763-abbd-44f8-a2d2-f6c6cc4e96bb" providerId="ADAL" clId="{1363F777-3E75-4D91-93CB-E0A21D64760C}" dt="2024-06-02T14:44:42.196" v="9" actId="1076"/>
          <ac:picMkLst>
            <pc:docMk/>
            <pc:sldMk cId="218942539" sldId="256"/>
            <ac:picMk id="5" creationId="{3AE259E0-375A-B44C-40B0-9B0C3D451EAD}"/>
          </ac:picMkLst>
        </pc:picChg>
      </pc:sldChg>
      <pc:sldChg chg="modSp mod">
        <pc:chgData name="Cristina Vaquero Pineiro" userId="0b010763-abbd-44f8-a2d2-f6c6cc4e96bb" providerId="ADAL" clId="{1363F777-3E75-4D91-93CB-E0A21D64760C}" dt="2024-06-02T15:52:38.395" v="32" actId="33524"/>
        <pc:sldMkLst>
          <pc:docMk/>
          <pc:sldMk cId="3001288396" sldId="295"/>
        </pc:sldMkLst>
        <pc:spChg chg="mod">
          <ac:chgData name="Cristina Vaquero Pineiro" userId="0b010763-abbd-44f8-a2d2-f6c6cc4e96bb" providerId="ADAL" clId="{1363F777-3E75-4D91-93CB-E0A21D64760C}" dt="2024-06-02T15:52:38.395" v="32" actId="33524"/>
          <ac:spMkLst>
            <pc:docMk/>
            <pc:sldMk cId="3001288396" sldId="295"/>
            <ac:spMk id="2" creationId="{30A84C11-C866-C462-5D0F-C075E2B09564}"/>
          </ac:spMkLst>
        </pc:spChg>
      </pc:sldChg>
      <pc:sldChg chg="modSp mod">
        <pc:chgData name="Cristina Vaquero Pineiro" userId="0b010763-abbd-44f8-a2d2-f6c6cc4e96bb" providerId="ADAL" clId="{1363F777-3E75-4D91-93CB-E0A21D64760C}" dt="2024-06-02T15:57:43.237" v="63" actId="2711"/>
        <pc:sldMkLst>
          <pc:docMk/>
          <pc:sldMk cId="4282501090" sldId="298"/>
        </pc:sldMkLst>
        <pc:spChg chg="mod">
          <ac:chgData name="Cristina Vaquero Pineiro" userId="0b010763-abbd-44f8-a2d2-f6c6cc4e96bb" providerId="ADAL" clId="{1363F777-3E75-4D91-93CB-E0A21D64760C}" dt="2024-06-02T15:57:43.237" v="63" actId="2711"/>
          <ac:spMkLst>
            <pc:docMk/>
            <pc:sldMk cId="4282501090" sldId="298"/>
            <ac:spMk id="2" creationId="{C3E2AA2C-A197-4901-9E1E-68C986CBFC68}"/>
          </ac:spMkLst>
        </pc:spChg>
        <pc:graphicFrameChg chg="modGraphic">
          <ac:chgData name="Cristina Vaquero Pineiro" userId="0b010763-abbd-44f8-a2d2-f6c6cc4e96bb" providerId="ADAL" clId="{1363F777-3E75-4D91-93CB-E0A21D64760C}" dt="2024-06-02T15:57:35.758" v="62" actId="2711"/>
          <ac:graphicFrameMkLst>
            <pc:docMk/>
            <pc:sldMk cId="4282501090" sldId="298"/>
            <ac:graphicFrameMk id="5" creationId="{477EFE8D-84CD-26F8-17E8-D9208AE5FB71}"/>
          </ac:graphicFrameMkLst>
        </pc:graphicFrameChg>
      </pc:sldChg>
      <pc:sldChg chg="modSp mod">
        <pc:chgData name="Cristina Vaquero Pineiro" userId="0b010763-abbd-44f8-a2d2-f6c6cc4e96bb" providerId="ADAL" clId="{1363F777-3E75-4D91-93CB-E0A21D64760C}" dt="2024-06-02T15:54:24.804" v="34" actId="2711"/>
        <pc:sldMkLst>
          <pc:docMk/>
          <pc:sldMk cId="265533916" sldId="302"/>
        </pc:sldMkLst>
        <pc:spChg chg="mod">
          <ac:chgData name="Cristina Vaquero Pineiro" userId="0b010763-abbd-44f8-a2d2-f6c6cc4e96bb" providerId="ADAL" clId="{1363F777-3E75-4D91-93CB-E0A21D64760C}" dt="2024-06-02T15:54:24.804" v="34" actId="2711"/>
          <ac:spMkLst>
            <pc:docMk/>
            <pc:sldMk cId="265533916" sldId="302"/>
            <ac:spMk id="2" creationId="{C3E2AA2C-A197-4901-9E1E-68C986CBFC68}"/>
          </ac:spMkLst>
        </pc:spChg>
      </pc:sldChg>
      <pc:sldChg chg="modSp mod">
        <pc:chgData name="Cristina Vaquero Pineiro" userId="0b010763-abbd-44f8-a2d2-f6c6cc4e96bb" providerId="ADAL" clId="{1363F777-3E75-4D91-93CB-E0A21D64760C}" dt="2024-06-02T15:59:44.959" v="94" actId="2711"/>
        <pc:sldMkLst>
          <pc:docMk/>
          <pc:sldMk cId="3157126606" sldId="305"/>
        </pc:sldMkLst>
        <pc:spChg chg="mod">
          <ac:chgData name="Cristina Vaquero Pineiro" userId="0b010763-abbd-44f8-a2d2-f6c6cc4e96bb" providerId="ADAL" clId="{1363F777-3E75-4D91-93CB-E0A21D64760C}" dt="2024-06-02T15:59:44.959" v="94" actId="2711"/>
          <ac:spMkLst>
            <pc:docMk/>
            <pc:sldMk cId="3157126606" sldId="305"/>
            <ac:spMk id="8" creationId="{1702E50F-9AE5-BBFC-57D8-45EBB3E51B9C}"/>
          </ac:spMkLst>
        </pc:spChg>
      </pc:sldChg>
      <pc:sldChg chg="delSp modSp mod modShow">
        <pc:chgData name="Cristina Vaquero Pineiro" userId="0b010763-abbd-44f8-a2d2-f6c6cc4e96bb" providerId="ADAL" clId="{1363F777-3E75-4D91-93CB-E0A21D64760C}" dt="2024-06-02T15:52:21.927" v="30" actId="255"/>
        <pc:sldMkLst>
          <pc:docMk/>
          <pc:sldMk cId="3685666198" sldId="722"/>
        </pc:sldMkLst>
        <pc:spChg chg="mod">
          <ac:chgData name="Cristina Vaquero Pineiro" userId="0b010763-abbd-44f8-a2d2-f6c6cc4e96bb" providerId="ADAL" clId="{1363F777-3E75-4D91-93CB-E0A21D64760C}" dt="2024-06-02T15:52:08.053" v="28" actId="2711"/>
          <ac:spMkLst>
            <pc:docMk/>
            <pc:sldMk cId="3685666198" sldId="722"/>
            <ac:spMk id="2" creationId="{C3E2AA2C-A197-4901-9E1E-68C986CBFC68}"/>
          </ac:spMkLst>
        </pc:spChg>
        <pc:spChg chg="mod">
          <ac:chgData name="Cristina Vaquero Pineiro" userId="0b010763-abbd-44f8-a2d2-f6c6cc4e96bb" providerId="ADAL" clId="{1363F777-3E75-4D91-93CB-E0A21D64760C}" dt="2024-06-02T15:52:21.927" v="30" actId="255"/>
          <ac:spMkLst>
            <pc:docMk/>
            <pc:sldMk cId="3685666198" sldId="722"/>
            <ac:spMk id="3" creationId="{858860A6-443D-FF86-9624-C3201D4F68DC}"/>
          </ac:spMkLst>
        </pc:spChg>
        <pc:spChg chg="del mod">
          <ac:chgData name="Cristina Vaquero Pineiro" userId="0b010763-abbd-44f8-a2d2-f6c6cc4e96bb" providerId="ADAL" clId="{1363F777-3E75-4D91-93CB-E0A21D64760C}" dt="2024-06-02T15:51:48.152" v="21" actId="478"/>
          <ac:spMkLst>
            <pc:docMk/>
            <pc:sldMk cId="3685666198" sldId="722"/>
            <ac:spMk id="7" creationId="{0A6D835A-1891-1335-EFFF-8D329654512F}"/>
          </ac:spMkLst>
        </pc:spChg>
        <pc:picChg chg="mod">
          <ac:chgData name="Cristina Vaquero Pineiro" userId="0b010763-abbd-44f8-a2d2-f6c6cc4e96bb" providerId="ADAL" clId="{1363F777-3E75-4D91-93CB-E0A21D64760C}" dt="2024-06-02T15:52:14.427" v="29" actId="1076"/>
          <ac:picMkLst>
            <pc:docMk/>
            <pc:sldMk cId="3685666198" sldId="722"/>
            <ac:picMk id="5" creationId="{E6857347-40F1-426A-74F5-DA9BE073BA72}"/>
          </ac:picMkLst>
        </pc:picChg>
      </pc:sldChg>
      <pc:sldChg chg="modSp mod">
        <pc:chgData name="Cristina Vaquero Pineiro" userId="0b010763-abbd-44f8-a2d2-f6c6cc4e96bb" providerId="ADAL" clId="{1363F777-3E75-4D91-93CB-E0A21D64760C}" dt="2024-06-02T15:54:51.570" v="36" actId="115"/>
        <pc:sldMkLst>
          <pc:docMk/>
          <pc:sldMk cId="1741589444" sldId="732"/>
        </pc:sldMkLst>
        <pc:spChg chg="mod">
          <ac:chgData name="Cristina Vaquero Pineiro" userId="0b010763-abbd-44f8-a2d2-f6c6cc4e96bb" providerId="ADAL" clId="{1363F777-3E75-4D91-93CB-E0A21D64760C}" dt="2024-06-02T15:54:51.570" v="36" actId="115"/>
          <ac:spMkLst>
            <pc:docMk/>
            <pc:sldMk cId="1741589444" sldId="732"/>
            <ac:spMk id="2" creationId="{54BAE05D-F3D2-9BED-E315-CDBF06AF6E88}"/>
          </ac:spMkLst>
        </pc:spChg>
      </pc:sldChg>
      <pc:sldChg chg="modSp mod">
        <pc:chgData name="Cristina Vaquero Pineiro" userId="0b010763-abbd-44f8-a2d2-f6c6cc4e96bb" providerId="ADAL" clId="{1363F777-3E75-4D91-93CB-E0A21D64760C}" dt="2024-06-02T15:59:38.350" v="93" actId="5793"/>
        <pc:sldMkLst>
          <pc:docMk/>
          <pc:sldMk cId="532232081" sldId="739"/>
        </pc:sldMkLst>
        <pc:spChg chg="mod">
          <ac:chgData name="Cristina Vaquero Pineiro" userId="0b010763-abbd-44f8-a2d2-f6c6cc4e96bb" providerId="ADAL" clId="{1363F777-3E75-4D91-93CB-E0A21D64760C}" dt="2024-06-02T15:58:21.821" v="67" actId="2711"/>
          <ac:spMkLst>
            <pc:docMk/>
            <pc:sldMk cId="532232081" sldId="739"/>
            <ac:spMk id="2" creationId="{C3E2AA2C-A197-4901-9E1E-68C986CBFC68}"/>
          </ac:spMkLst>
        </pc:spChg>
        <pc:spChg chg="mod">
          <ac:chgData name="Cristina Vaquero Pineiro" userId="0b010763-abbd-44f8-a2d2-f6c6cc4e96bb" providerId="ADAL" clId="{1363F777-3E75-4D91-93CB-E0A21D64760C}" dt="2024-06-02T15:59:38.350" v="93" actId="5793"/>
          <ac:spMkLst>
            <pc:docMk/>
            <pc:sldMk cId="532232081" sldId="739"/>
            <ac:spMk id="5" creationId="{D86FE41A-2435-69BB-ED61-7FD918856548}"/>
          </ac:spMkLst>
        </pc:spChg>
      </pc:sldChg>
      <pc:sldChg chg="modSp mod">
        <pc:chgData name="Cristina Vaquero Pineiro" userId="0b010763-abbd-44f8-a2d2-f6c6cc4e96bb" providerId="ADAL" clId="{1363F777-3E75-4D91-93CB-E0A21D64760C}" dt="2024-06-02T15:53:00.152" v="33" actId="113"/>
        <pc:sldMkLst>
          <pc:docMk/>
          <pc:sldMk cId="2439214106" sldId="749"/>
        </pc:sldMkLst>
        <pc:spChg chg="mod">
          <ac:chgData name="Cristina Vaquero Pineiro" userId="0b010763-abbd-44f8-a2d2-f6c6cc4e96bb" providerId="ADAL" clId="{1363F777-3E75-4D91-93CB-E0A21D64760C}" dt="2024-06-02T15:53:00.152" v="33" actId="113"/>
          <ac:spMkLst>
            <pc:docMk/>
            <pc:sldMk cId="2439214106" sldId="749"/>
            <ac:spMk id="6" creationId="{44D7C3DA-6EEA-C1B6-06EE-431AE70BCE79}"/>
          </ac:spMkLst>
        </pc:spChg>
      </pc:sldChg>
      <pc:sldChg chg="modSp mod">
        <pc:chgData name="Cristina Vaquero Pineiro" userId="0b010763-abbd-44f8-a2d2-f6c6cc4e96bb" providerId="ADAL" clId="{1363F777-3E75-4D91-93CB-E0A21D64760C}" dt="2024-06-02T15:54:34.190" v="35" actId="2711"/>
        <pc:sldMkLst>
          <pc:docMk/>
          <pc:sldMk cId="164932517" sldId="751"/>
        </pc:sldMkLst>
        <pc:spChg chg="mod">
          <ac:chgData name="Cristina Vaquero Pineiro" userId="0b010763-abbd-44f8-a2d2-f6c6cc4e96bb" providerId="ADAL" clId="{1363F777-3E75-4D91-93CB-E0A21D64760C}" dt="2024-06-02T15:54:34.190" v="35" actId="2711"/>
          <ac:spMkLst>
            <pc:docMk/>
            <pc:sldMk cId="164932517" sldId="751"/>
            <ac:spMk id="2" creationId="{C3E2AA2C-A197-4901-9E1E-68C986CBFC68}"/>
          </ac:spMkLst>
        </pc:spChg>
      </pc:sldChg>
      <pc:sldChg chg="modSp mod">
        <pc:chgData name="Cristina Vaquero Pineiro" userId="0b010763-abbd-44f8-a2d2-f6c6cc4e96bb" providerId="ADAL" clId="{1363F777-3E75-4D91-93CB-E0A21D64760C}" dt="2024-06-02T15:57:05.581" v="58" actId="122"/>
        <pc:sldMkLst>
          <pc:docMk/>
          <pc:sldMk cId="2034534869" sldId="752"/>
        </pc:sldMkLst>
        <pc:spChg chg="mod">
          <ac:chgData name="Cristina Vaquero Pineiro" userId="0b010763-abbd-44f8-a2d2-f6c6cc4e96bb" providerId="ADAL" clId="{1363F777-3E75-4D91-93CB-E0A21D64760C}" dt="2024-06-02T15:56:44.333" v="55" actId="20577"/>
          <ac:spMkLst>
            <pc:docMk/>
            <pc:sldMk cId="2034534869" sldId="752"/>
            <ac:spMk id="2" creationId="{54BAE05D-F3D2-9BED-E315-CDBF06AF6E88}"/>
          </ac:spMkLst>
        </pc:spChg>
        <pc:spChg chg="mod">
          <ac:chgData name="Cristina Vaquero Pineiro" userId="0b010763-abbd-44f8-a2d2-f6c6cc4e96bb" providerId="ADAL" clId="{1363F777-3E75-4D91-93CB-E0A21D64760C}" dt="2024-06-02T15:57:05.581" v="58" actId="122"/>
          <ac:spMkLst>
            <pc:docMk/>
            <pc:sldMk cId="2034534869" sldId="752"/>
            <ac:spMk id="5" creationId="{B2B724D6-63EC-B8D4-4B24-7360A06C6AC2}"/>
          </ac:spMkLst>
        </pc:spChg>
      </pc:sldChg>
      <pc:sldChg chg="modSp mod">
        <pc:chgData name="Cristina Vaquero Pineiro" userId="0b010763-abbd-44f8-a2d2-f6c6cc4e96bb" providerId="ADAL" clId="{1363F777-3E75-4D91-93CB-E0A21D64760C}" dt="2024-06-02T15:57:16.122" v="60" actId="108"/>
        <pc:sldMkLst>
          <pc:docMk/>
          <pc:sldMk cId="3969913853" sldId="753"/>
        </pc:sldMkLst>
        <pc:spChg chg="mod">
          <ac:chgData name="Cristina Vaquero Pineiro" userId="0b010763-abbd-44f8-a2d2-f6c6cc4e96bb" providerId="ADAL" clId="{1363F777-3E75-4D91-93CB-E0A21D64760C}" dt="2024-06-02T15:55:59.820" v="38" actId="114"/>
          <ac:spMkLst>
            <pc:docMk/>
            <pc:sldMk cId="3969913853" sldId="753"/>
            <ac:spMk id="2" creationId="{54BAE05D-F3D2-9BED-E315-CDBF06AF6E88}"/>
          </ac:spMkLst>
        </pc:spChg>
        <pc:spChg chg="mod">
          <ac:chgData name="Cristina Vaquero Pineiro" userId="0b010763-abbd-44f8-a2d2-f6c6cc4e96bb" providerId="ADAL" clId="{1363F777-3E75-4D91-93CB-E0A21D64760C}" dt="2024-06-02T15:57:16.122" v="60" actId="108"/>
          <ac:spMkLst>
            <pc:docMk/>
            <pc:sldMk cId="3969913853" sldId="753"/>
            <ac:spMk id="3" creationId="{CDD95A42-D5E9-F54C-D209-0D4CAE4EEF44}"/>
          </ac:spMkLst>
        </pc:spChg>
      </pc:sldChg>
      <pc:sldChg chg="modSp mod">
        <pc:chgData name="Cristina Vaquero Pineiro" userId="0b010763-abbd-44f8-a2d2-f6c6cc4e96bb" providerId="ADAL" clId="{1363F777-3E75-4D91-93CB-E0A21D64760C}" dt="2024-06-02T15:57:53.102" v="64" actId="2711"/>
        <pc:sldMkLst>
          <pc:docMk/>
          <pc:sldMk cId="1800267279" sldId="754"/>
        </pc:sldMkLst>
        <pc:spChg chg="mod">
          <ac:chgData name="Cristina Vaquero Pineiro" userId="0b010763-abbd-44f8-a2d2-f6c6cc4e96bb" providerId="ADAL" clId="{1363F777-3E75-4D91-93CB-E0A21D64760C}" dt="2024-06-02T15:57:53.102" v="64" actId="2711"/>
          <ac:spMkLst>
            <pc:docMk/>
            <pc:sldMk cId="1800267279" sldId="754"/>
            <ac:spMk id="2" creationId="{C3E2AA2C-A197-4901-9E1E-68C986CBFC68}"/>
          </ac:spMkLst>
        </pc:spChg>
      </pc:sldChg>
      <pc:sldChg chg="modSp mod">
        <pc:chgData name="Cristina Vaquero Pineiro" userId="0b010763-abbd-44f8-a2d2-f6c6cc4e96bb" providerId="ADAL" clId="{1363F777-3E75-4D91-93CB-E0A21D64760C}" dt="2024-06-02T15:58:07.353" v="66" actId="2711"/>
        <pc:sldMkLst>
          <pc:docMk/>
          <pc:sldMk cId="4242766940" sldId="756"/>
        </pc:sldMkLst>
        <pc:spChg chg="mod">
          <ac:chgData name="Cristina Vaquero Pineiro" userId="0b010763-abbd-44f8-a2d2-f6c6cc4e96bb" providerId="ADAL" clId="{1363F777-3E75-4D91-93CB-E0A21D64760C}" dt="2024-06-02T15:58:02.847" v="65" actId="2711"/>
          <ac:spMkLst>
            <pc:docMk/>
            <pc:sldMk cId="4242766940" sldId="756"/>
            <ac:spMk id="3" creationId="{A9B71376-66F7-44F3-7279-45CE496C4809}"/>
          </ac:spMkLst>
        </pc:spChg>
        <pc:spChg chg="mod">
          <ac:chgData name="Cristina Vaquero Pineiro" userId="0b010763-abbd-44f8-a2d2-f6c6cc4e96bb" providerId="ADAL" clId="{1363F777-3E75-4D91-93CB-E0A21D64760C}" dt="2024-06-02T15:58:07.353" v="66" actId="2711"/>
          <ac:spMkLst>
            <pc:docMk/>
            <pc:sldMk cId="4242766940" sldId="756"/>
            <ac:spMk id="5" creationId="{8E86DBF0-407C-3BF6-877E-86CCB7DA84F0}"/>
          </ac:spMkLst>
        </pc:spChg>
      </pc:sldChg>
    </pc:docChg>
  </pc:docChgLst>
  <pc:docChgLst>
    <pc:chgData name="Cristina Vaquero Pineiro" userId="0b010763-abbd-44f8-a2d2-f6c6cc4e96bb" providerId="ADAL" clId="{E55B7300-D939-4CD5-A8B5-FE94CC736F65}"/>
    <pc:docChg chg="undo custSel addSld modSld">
      <pc:chgData name="Cristina Vaquero Pineiro" userId="0b010763-abbd-44f8-a2d2-f6c6cc4e96bb" providerId="ADAL" clId="{E55B7300-D939-4CD5-A8B5-FE94CC736F65}" dt="2023-12-19T15:51:19.366" v="34" actId="14100"/>
      <pc:docMkLst>
        <pc:docMk/>
      </pc:docMkLst>
      <pc:sldChg chg="addSp delSp modSp add mod">
        <pc:chgData name="Cristina Vaquero Pineiro" userId="0b010763-abbd-44f8-a2d2-f6c6cc4e96bb" providerId="ADAL" clId="{E55B7300-D939-4CD5-A8B5-FE94CC736F65}" dt="2023-12-19T15:49:57.390" v="16" actId="21"/>
        <pc:sldMkLst>
          <pc:docMk/>
          <pc:sldMk cId="2278008318" sldId="746"/>
        </pc:sldMkLst>
        <pc:spChg chg="add mod">
          <ac:chgData name="Cristina Vaquero Pineiro" userId="0b010763-abbd-44f8-a2d2-f6c6cc4e96bb" providerId="ADAL" clId="{E55B7300-D939-4CD5-A8B5-FE94CC736F65}" dt="2023-12-19T15:48:46.028" v="1" actId="478"/>
          <ac:spMkLst>
            <pc:docMk/>
            <pc:sldMk cId="2278008318" sldId="746"/>
            <ac:spMk id="4" creationId="{BA349941-7460-651B-E2BA-7FC61A3F4A77}"/>
          </ac:spMkLst>
        </pc:spChg>
        <pc:spChg chg="add del">
          <ac:chgData name="Cristina Vaquero Pineiro" userId="0b010763-abbd-44f8-a2d2-f6c6cc4e96bb" providerId="ADAL" clId="{E55B7300-D939-4CD5-A8B5-FE94CC736F65}" dt="2023-12-19T15:48:54.014" v="3" actId="22"/>
          <ac:spMkLst>
            <pc:docMk/>
            <pc:sldMk cId="2278008318" sldId="746"/>
            <ac:spMk id="6" creationId="{5C3284F1-4163-D65F-5710-7B9CE0AF71B3}"/>
          </ac:spMkLst>
        </pc:spChg>
        <pc:spChg chg="del">
          <ac:chgData name="Cristina Vaquero Pineiro" userId="0b010763-abbd-44f8-a2d2-f6c6cc4e96bb" providerId="ADAL" clId="{E55B7300-D939-4CD5-A8B5-FE94CC736F65}" dt="2023-12-19T15:48:46.028" v="1" actId="478"/>
          <ac:spMkLst>
            <pc:docMk/>
            <pc:sldMk cId="2278008318" sldId="746"/>
            <ac:spMk id="9" creationId="{F9239E2B-F2A8-E73C-95FE-0FCB22B4759A}"/>
          </ac:spMkLst>
        </pc:spChg>
        <pc:picChg chg="add del mod">
          <ac:chgData name="Cristina Vaquero Pineiro" userId="0b010763-abbd-44f8-a2d2-f6c6cc4e96bb" providerId="ADAL" clId="{E55B7300-D939-4CD5-A8B5-FE94CC736F65}" dt="2023-12-19T15:49:57.390" v="16" actId="21"/>
          <ac:picMkLst>
            <pc:docMk/>
            <pc:sldMk cId="2278008318" sldId="746"/>
            <ac:picMk id="7" creationId="{82B624A9-FCE8-AF76-3ADF-E3C0B444F642}"/>
          </ac:picMkLst>
        </pc:picChg>
      </pc:sldChg>
      <pc:sldChg chg="addSp delSp modSp new mod setBg">
        <pc:chgData name="Cristina Vaquero Pineiro" userId="0b010763-abbd-44f8-a2d2-f6c6cc4e96bb" providerId="ADAL" clId="{E55B7300-D939-4CD5-A8B5-FE94CC736F65}" dt="2023-12-19T15:51:13.132" v="32" actId="21"/>
        <pc:sldMkLst>
          <pc:docMk/>
          <pc:sldMk cId="1324718921" sldId="747"/>
        </pc:sldMkLst>
        <pc:spChg chg="del mod">
          <ac:chgData name="Cristina Vaquero Pineiro" userId="0b010763-abbd-44f8-a2d2-f6c6cc4e96bb" providerId="ADAL" clId="{E55B7300-D939-4CD5-A8B5-FE94CC736F65}" dt="2023-12-19T15:50:36.487" v="26" actId="478"/>
          <ac:spMkLst>
            <pc:docMk/>
            <pc:sldMk cId="1324718921" sldId="747"/>
            <ac:spMk id="2" creationId="{DD419335-FAF6-B100-187B-BC9E75A0A587}"/>
          </ac:spMkLst>
        </pc:spChg>
        <pc:spChg chg="add del mod">
          <ac:chgData name="Cristina Vaquero Pineiro" userId="0b010763-abbd-44f8-a2d2-f6c6cc4e96bb" providerId="ADAL" clId="{E55B7300-D939-4CD5-A8B5-FE94CC736F65}" dt="2023-12-19T15:50:34.055" v="25" actId="26606"/>
          <ac:spMkLst>
            <pc:docMk/>
            <pc:sldMk cId="1324718921" sldId="747"/>
            <ac:spMk id="3" creationId="{AC40ABCD-D610-23A8-9D70-B667CC1A501D}"/>
          </ac:spMkLst>
        </pc:spChg>
        <pc:spChg chg="mod">
          <ac:chgData name="Cristina Vaquero Pineiro" userId="0b010763-abbd-44f8-a2d2-f6c6cc4e96bb" providerId="ADAL" clId="{E55B7300-D939-4CD5-A8B5-FE94CC736F65}" dt="2023-12-19T15:50:34.055" v="25" actId="26606"/>
          <ac:spMkLst>
            <pc:docMk/>
            <pc:sldMk cId="1324718921" sldId="747"/>
            <ac:spMk id="4" creationId="{4E0B207F-25E6-4671-D885-FCA108DA0BDD}"/>
          </ac:spMkLst>
        </pc:spChg>
        <pc:spChg chg="add">
          <ac:chgData name="Cristina Vaquero Pineiro" userId="0b010763-abbd-44f8-a2d2-f6c6cc4e96bb" providerId="ADAL" clId="{E55B7300-D939-4CD5-A8B5-FE94CC736F65}" dt="2023-12-19T15:50:34.055" v="25" actId="26606"/>
          <ac:spMkLst>
            <pc:docMk/>
            <pc:sldMk cId="1324718921" sldId="747"/>
            <ac:spMk id="9" creationId="{8BA3D8AB-075F-4BA0-86FD-E58CCD85BC6E}"/>
          </ac:spMkLst>
        </pc:spChg>
        <pc:spChg chg="add">
          <ac:chgData name="Cristina Vaquero Pineiro" userId="0b010763-abbd-44f8-a2d2-f6c6cc4e96bb" providerId="ADAL" clId="{E55B7300-D939-4CD5-A8B5-FE94CC736F65}" dt="2023-12-19T15:50:34.055" v="25" actId="26606"/>
          <ac:spMkLst>
            <pc:docMk/>
            <pc:sldMk cId="1324718921" sldId="747"/>
            <ac:spMk id="11" creationId="{0AE80D91-18AA-438F-BFF4-E6BABFDFBABE}"/>
          </ac:spMkLst>
        </pc:spChg>
        <pc:spChg chg="add">
          <ac:chgData name="Cristina Vaquero Pineiro" userId="0b010763-abbd-44f8-a2d2-f6c6cc4e96bb" providerId="ADAL" clId="{E55B7300-D939-4CD5-A8B5-FE94CC736F65}" dt="2023-12-19T15:50:34.055" v="25" actId="26606"/>
          <ac:spMkLst>
            <pc:docMk/>
            <pc:sldMk cId="1324718921" sldId="747"/>
            <ac:spMk id="13" creationId="{EF05C5AB-8A34-4DF3-AB54-AD74AA4324E8}"/>
          </ac:spMkLst>
        </pc:spChg>
        <pc:spChg chg="add">
          <ac:chgData name="Cristina Vaquero Pineiro" userId="0b010763-abbd-44f8-a2d2-f6c6cc4e96bb" providerId="ADAL" clId="{E55B7300-D939-4CD5-A8B5-FE94CC736F65}" dt="2023-12-19T15:50:34.055" v="25" actId="26606"/>
          <ac:spMkLst>
            <pc:docMk/>
            <pc:sldMk cId="1324718921" sldId="747"/>
            <ac:spMk id="15" creationId="{AA3B856C-9196-4702-BED7-5733C7EAA667}"/>
          </ac:spMkLst>
        </pc:spChg>
        <pc:picChg chg="add del mod">
          <ac:chgData name="Cristina Vaquero Pineiro" userId="0b010763-abbd-44f8-a2d2-f6c6cc4e96bb" providerId="ADAL" clId="{E55B7300-D939-4CD5-A8B5-FE94CC736F65}" dt="2023-12-19T15:50:28.252" v="24"/>
          <ac:picMkLst>
            <pc:docMk/>
            <pc:sldMk cId="1324718921" sldId="747"/>
            <ac:picMk id="5" creationId="{D45384BB-5EAF-D3A8-5649-0125696BEF48}"/>
          </ac:picMkLst>
        </pc:picChg>
        <pc:picChg chg="add del mod">
          <ac:chgData name="Cristina Vaquero Pineiro" userId="0b010763-abbd-44f8-a2d2-f6c6cc4e96bb" providerId="ADAL" clId="{E55B7300-D939-4CD5-A8B5-FE94CC736F65}" dt="2023-12-19T15:51:13.132" v="32" actId="21"/>
          <ac:picMkLst>
            <pc:docMk/>
            <pc:sldMk cId="1324718921" sldId="747"/>
            <ac:picMk id="6" creationId="{B2CE7D7F-7281-904F-CD48-6969D8716998}"/>
          </ac:picMkLst>
        </pc:picChg>
      </pc:sldChg>
      <pc:sldChg chg="addSp modSp new setBg">
        <pc:chgData name="Cristina Vaquero Pineiro" userId="0b010763-abbd-44f8-a2d2-f6c6cc4e96bb" providerId="ADAL" clId="{E55B7300-D939-4CD5-A8B5-FE94CC736F65}" dt="2023-12-19T15:51:19.366" v="34" actId="14100"/>
        <pc:sldMkLst>
          <pc:docMk/>
          <pc:sldMk cId="3893287469" sldId="748"/>
        </pc:sldMkLst>
        <pc:picChg chg="add mod">
          <ac:chgData name="Cristina Vaquero Pineiro" userId="0b010763-abbd-44f8-a2d2-f6c6cc4e96bb" providerId="ADAL" clId="{E55B7300-D939-4CD5-A8B5-FE94CC736F65}" dt="2023-12-19T15:51:19.366" v="34" actId="14100"/>
          <ac:picMkLst>
            <pc:docMk/>
            <pc:sldMk cId="3893287469" sldId="748"/>
            <ac:picMk id="2" creationId="{CC86D57F-11EF-C371-14B4-F1924168855E}"/>
          </ac:picMkLst>
        </pc:picChg>
      </pc:sldChg>
    </pc:docChg>
  </pc:docChgLst>
  <pc:docChgLst>
    <pc:chgData name="Cristina Vaquero Pineiro" userId="0b010763-abbd-44f8-a2d2-f6c6cc4e96bb" providerId="ADAL" clId="{D91BB6EE-6F03-4E63-A8D3-17712F92C501}"/>
    <pc:docChg chg="modSld">
      <pc:chgData name="Cristina Vaquero Pineiro" userId="0b010763-abbd-44f8-a2d2-f6c6cc4e96bb" providerId="ADAL" clId="{D91BB6EE-6F03-4E63-A8D3-17712F92C501}" dt="2024-09-02T14:07:06.197" v="5" actId="1076"/>
      <pc:docMkLst>
        <pc:docMk/>
      </pc:docMkLst>
      <pc:sldChg chg="addSp delSp modSp">
        <pc:chgData name="Cristina Vaquero Pineiro" userId="0b010763-abbd-44f8-a2d2-f6c6cc4e96bb" providerId="ADAL" clId="{D91BB6EE-6F03-4E63-A8D3-17712F92C501}" dt="2024-09-02T14:07:06.197" v="5" actId="1076"/>
        <pc:sldMkLst>
          <pc:docMk/>
          <pc:sldMk cId="218942539" sldId="256"/>
        </pc:sldMkLst>
        <pc:picChg chg="add del">
          <ac:chgData name="Cristina Vaquero Pineiro" userId="0b010763-abbd-44f8-a2d2-f6c6cc4e96bb" providerId="ADAL" clId="{D91BB6EE-6F03-4E63-A8D3-17712F92C501}" dt="2024-09-02T14:06:44.254" v="1" actId="478"/>
          <ac:picMkLst>
            <pc:docMk/>
            <pc:sldMk cId="218942539" sldId="256"/>
            <ac:picMk id="3" creationId="{84060268-4C90-9376-C6B4-30E7B6C21A75}"/>
          </ac:picMkLst>
        </pc:picChg>
        <pc:picChg chg="add mod">
          <ac:chgData name="Cristina Vaquero Pineiro" userId="0b010763-abbd-44f8-a2d2-f6c6cc4e96bb" providerId="ADAL" clId="{D91BB6EE-6F03-4E63-A8D3-17712F92C501}" dt="2024-09-02T14:07:06.197" v="5" actId="1076"/>
          <ac:picMkLst>
            <pc:docMk/>
            <pc:sldMk cId="218942539" sldId="256"/>
            <ac:picMk id="1028" creationId="{85147273-3E3C-264F-2A54-78EC9DE71115}"/>
          </ac:picMkLst>
        </pc:picChg>
      </pc:sldChg>
    </pc:docChg>
  </pc:docChgLst>
  <pc:docChgLst>
    <pc:chgData name="Cristina Vaquero Pineiro" userId="0b010763-abbd-44f8-a2d2-f6c6cc4e96bb" providerId="ADAL" clId="{5BC0D3E2-988A-4326-90E2-3E344E0C1247}"/>
    <pc:docChg chg="custSel modSld">
      <pc:chgData name="Cristina Vaquero Pineiro" userId="0b010763-abbd-44f8-a2d2-f6c6cc4e96bb" providerId="ADAL" clId="{5BC0D3E2-988A-4326-90E2-3E344E0C1247}" dt="2024-08-22T08:04:53.229" v="0" actId="478"/>
      <pc:docMkLst>
        <pc:docMk/>
      </pc:docMkLst>
      <pc:sldChg chg="delSp mod">
        <pc:chgData name="Cristina Vaquero Pineiro" userId="0b010763-abbd-44f8-a2d2-f6c6cc4e96bb" providerId="ADAL" clId="{5BC0D3E2-988A-4326-90E2-3E344E0C1247}" dt="2024-08-22T08:04:53.229" v="0" actId="478"/>
        <pc:sldMkLst>
          <pc:docMk/>
          <pc:sldMk cId="218942539" sldId="256"/>
        </pc:sldMkLst>
        <pc:picChg chg="del">
          <ac:chgData name="Cristina Vaquero Pineiro" userId="0b010763-abbd-44f8-a2d2-f6c6cc4e96bb" providerId="ADAL" clId="{5BC0D3E2-988A-4326-90E2-3E344E0C1247}" dt="2024-08-22T08:04:53.229" v="0" actId="478"/>
          <ac:picMkLst>
            <pc:docMk/>
            <pc:sldMk cId="218942539" sldId="256"/>
            <ac:picMk id="4" creationId="{2BB93796-FFD4-D55D-38C7-73C3F32551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48C6F-18C1-456A-ADF1-3DFD82075F67}" type="datetimeFigureOut">
              <a:rPr lang="it-IT" smtClean="0"/>
              <a:t>16/11/2024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85CE8-E5A9-4A71-A25F-BDB9CFB04FA3}" type="slidenum">
              <a:rPr lang="it-IT" smtClean="0"/>
              <a:t>‹N›</a:t>
            </a:fld>
            <a:endParaRPr lang="it-IT"/>
          </a:p>
        </p:txBody>
      </p:sp>
    </p:spTree>
    <p:extLst>
      <p:ext uri="{BB962C8B-B14F-4D97-AF65-F5344CB8AC3E}">
        <p14:creationId xmlns:p14="http://schemas.microsoft.com/office/powerpoint/2010/main" val="117173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E3FA37AA-3B31-44F4-9C1E-0D7707BE4A0C}" type="datetimeFigureOut">
              <a:rPr lang="it-IT" smtClean="0"/>
              <a:t>16/11/2024</a:t>
            </a:fld>
            <a:endParaRPr lang="it-IT"/>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it-IT"/>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B8FDC13-1653-4A36-B21E-4D41019B3E85}" type="slidenum">
              <a:rPr lang="it-IT" smtClean="0"/>
              <a:t>‹N›</a:t>
            </a:fld>
            <a:endParaRPr lang="it-IT"/>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55752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FA37AA-3B31-44F4-9C1E-0D7707BE4A0C}" type="datetimeFigureOut">
              <a:rPr lang="it-IT" smtClean="0"/>
              <a:t>16/11/2024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B8FDC13-1653-4A36-B21E-4D41019B3E85}" type="slidenum">
              <a:rPr lang="it-IT" smtClean="0"/>
              <a:t>‹N›</a:t>
            </a:fld>
            <a:endParaRPr lang="it-IT"/>
          </a:p>
        </p:txBody>
      </p:sp>
    </p:spTree>
    <p:extLst>
      <p:ext uri="{BB962C8B-B14F-4D97-AF65-F5344CB8AC3E}">
        <p14:creationId xmlns:p14="http://schemas.microsoft.com/office/powerpoint/2010/main" val="214991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FA37AA-3B31-44F4-9C1E-0D7707BE4A0C}" type="datetimeFigureOut">
              <a:rPr lang="it-IT" smtClean="0"/>
              <a:t>16/11/2024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B8FDC13-1653-4A36-B21E-4D41019B3E85}" type="slidenum">
              <a:rPr lang="it-IT" smtClean="0"/>
              <a:t>‹N›</a:t>
            </a:fld>
            <a:endParaRPr lang="it-IT"/>
          </a:p>
        </p:txBody>
      </p:sp>
    </p:spTree>
    <p:extLst>
      <p:ext uri="{BB962C8B-B14F-4D97-AF65-F5344CB8AC3E}">
        <p14:creationId xmlns:p14="http://schemas.microsoft.com/office/powerpoint/2010/main" val="117984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FA37AA-3B31-44F4-9C1E-0D7707BE4A0C}" type="datetimeFigureOut">
              <a:rPr lang="it-IT" smtClean="0"/>
              <a:t>16/11/2024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B8FDC13-1653-4A36-B21E-4D41019B3E85}" type="slidenum">
              <a:rPr lang="it-IT" smtClean="0"/>
              <a:t>‹N›</a:t>
            </a:fld>
            <a:endParaRPr lang="it-IT"/>
          </a:p>
        </p:txBody>
      </p:sp>
    </p:spTree>
    <p:extLst>
      <p:ext uri="{BB962C8B-B14F-4D97-AF65-F5344CB8AC3E}">
        <p14:creationId xmlns:p14="http://schemas.microsoft.com/office/powerpoint/2010/main" val="193675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3FA37AA-3B31-44F4-9C1E-0D7707BE4A0C}" type="datetimeFigureOut">
              <a:rPr lang="it-IT" smtClean="0"/>
              <a:t>16/11/2024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B8FDC13-1653-4A36-B21E-4D41019B3E85}" type="slidenum">
              <a:rPr lang="it-IT" smtClean="0"/>
              <a:t>‹N›</a:t>
            </a:fld>
            <a:endParaRPr lang="it-IT"/>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63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3FA37AA-3B31-44F4-9C1E-0D7707BE4A0C}" type="datetimeFigureOut">
              <a:rPr lang="it-IT" smtClean="0"/>
              <a:t>16/11/2024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B8FDC13-1653-4A36-B21E-4D41019B3E85}" type="slidenum">
              <a:rPr lang="it-IT" smtClean="0"/>
              <a:t>‹N›</a:t>
            </a:fld>
            <a:endParaRPr lang="it-IT"/>
          </a:p>
        </p:txBody>
      </p:sp>
    </p:spTree>
    <p:extLst>
      <p:ext uri="{BB962C8B-B14F-4D97-AF65-F5344CB8AC3E}">
        <p14:creationId xmlns:p14="http://schemas.microsoft.com/office/powerpoint/2010/main" val="151653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it-IT"/>
              <a:t>Fare clic per modificare gli stili del testo dello schema</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3FA37AA-3B31-44F4-9C1E-0D7707BE4A0C}" type="datetimeFigureOut">
              <a:rPr lang="it-IT" smtClean="0"/>
              <a:t>16/11/2024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B8FDC13-1653-4A36-B21E-4D41019B3E85}" type="slidenum">
              <a:rPr lang="it-IT" smtClean="0"/>
              <a:t>‹N›</a:t>
            </a:fld>
            <a:endParaRPr lang="it-IT"/>
          </a:p>
        </p:txBody>
      </p:sp>
    </p:spTree>
    <p:extLst>
      <p:ext uri="{BB962C8B-B14F-4D97-AF65-F5344CB8AC3E}">
        <p14:creationId xmlns:p14="http://schemas.microsoft.com/office/powerpoint/2010/main" val="385564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3FA37AA-3B31-44F4-9C1E-0D7707BE4A0C}" type="datetimeFigureOut">
              <a:rPr lang="it-IT" smtClean="0"/>
              <a:t>16/11/2024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B8FDC13-1653-4A36-B21E-4D41019B3E85}" type="slidenum">
              <a:rPr lang="it-IT" smtClean="0"/>
              <a:t>‹N›</a:t>
            </a:fld>
            <a:endParaRPr lang="it-IT"/>
          </a:p>
        </p:txBody>
      </p:sp>
    </p:spTree>
    <p:extLst>
      <p:ext uri="{BB962C8B-B14F-4D97-AF65-F5344CB8AC3E}">
        <p14:creationId xmlns:p14="http://schemas.microsoft.com/office/powerpoint/2010/main" val="246452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10797542" y="1029359"/>
            <a:ext cx="1904999" cy="365125"/>
          </a:xfrm>
        </p:spPr>
        <p:txBody>
          <a:bodyPr/>
          <a:lstStyle/>
          <a:p>
            <a:fld id="{E3FA37AA-3B31-44F4-9C1E-0D7707BE4A0C}" type="datetimeFigureOut">
              <a:rPr lang="it-IT" smtClean="0"/>
              <a:t>16/11/2024</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1B8FDC13-1653-4A36-B21E-4D41019B3E85}" type="slidenum">
              <a:rPr lang="it-IT" smtClean="0"/>
              <a:t>‹N›</a:t>
            </a:fld>
            <a:endParaRPr lang="it-IT" dirty="0"/>
          </a:p>
        </p:txBody>
      </p:sp>
    </p:spTree>
    <p:extLst>
      <p:ext uri="{BB962C8B-B14F-4D97-AF65-F5344CB8AC3E}">
        <p14:creationId xmlns:p14="http://schemas.microsoft.com/office/powerpoint/2010/main" val="118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3FA37AA-3B31-44F4-9C1E-0D7707BE4A0C}" type="datetimeFigureOut">
              <a:rPr lang="it-IT" smtClean="0"/>
              <a:t>16/11/2024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B8FDC13-1653-4A36-B21E-4D41019B3E85}" type="slidenum">
              <a:rPr lang="it-IT" smtClean="0"/>
              <a:t>‹N›</a:t>
            </a:fld>
            <a:endParaRPr lang="it-IT"/>
          </a:p>
        </p:txBody>
      </p:sp>
    </p:spTree>
    <p:extLst>
      <p:ext uri="{BB962C8B-B14F-4D97-AF65-F5344CB8AC3E}">
        <p14:creationId xmlns:p14="http://schemas.microsoft.com/office/powerpoint/2010/main" val="423526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3FA37AA-3B31-44F4-9C1E-0D7707BE4A0C}" type="datetimeFigureOut">
              <a:rPr lang="it-IT" smtClean="0"/>
              <a:t>16/11/2024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B8FDC13-1653-4A36-B21E-4D41019B3E85}" type="slidenum">
              <a:rPr lang="it-IT" smtClean="0"/>
              <a:t>‹N›</a:t>
            </a:fld>
            <a:endParaRPr lang="it-IT"/>
          </a:p>
        </p:txBody>
      </p:sp>
    </p:spTree>
    <p:extLst>
      <p:ext uri="{BB962C8B-B14F-4D97-AF65-F5344CB8AC3E}">
        <p14:creationId xmlns:p14="http://schemas.microsoft.com/office/powerpoint/2010/main" val="284922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3FA37AA-3B31-44F4-9C1E-0D7707BE4A0C}" type="datetimeFigureOut">
              <a:rPr lang="it-IT" smtClean="0"/>
              <a:t>16/11/2024</a:t>
            </a:fld>
            <a:endParaRPr lang="it-IT"/>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it-IT"/>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B8FDC13-1653-4A36-B21E-4D41019B3E85}" type="slidenum">
              <a:rPr lang="it-IT" smtClean="0"/>
              <a:t>‹N›</a:t>
            </a:fld>
            <a:endParaRPr lang="it-IT"/>
          </a:p>
        </p:txBody>
      </p:sp>
    </p:spTree>
    <p:extLst>
      <p:ext uri="{BB962C8B-B14F-4D97-AF65-F5344CB8AC3E}">
        <p14:creationId xmlns:p14="http://schemas.microsoft.com/office/powerpoint/2010/main" val="219527274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ipcpub.wipo.int/?notion=scheme&amp;version=20230101&amp;symbol=none&amp;menulang=en&amp;lang=en&amp;viewmode=f&amp;fipcpc=no&amp;showdeleted=yes&amp;indexes=no&amp;headings=yes&amp;notes=yes&amp;direction=o2n&amp;initial=A&amp;cwid=none&amp;tree=no&amp;searchmode=smar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cristina.vaqueropineiro@uniroma3.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A76C1D-4968-42FA-BE28-A160E5DA5AE6}"/>
              </a:ext>
            </a:extLst>
          </p:cNvPr>
          <p:cNvSpPr>
            <a:spLocks noGrp="1"/>
          </p:cNvSpPr>
          <p:nvPr>
            <p:ph type="ctrTitle"/>
          </p:nvPr>
        </p:nvSpPr>
        <p:spPr>
          <a:xfrm>
            <a:off x="5522600" y="808403"/>
            <a:ext cx="6217116" cy="3026687"/>
          </a:xfrm>
        </p:spPr>
        <p:txBody>
          <a:bodyPr>
            <a:normAutofit fontScale="90000"/>
          </a:bodyPr>
          <a:lstStyle/>
          <a:p>
            <a:pPr algn="ctr">
              <a:lnSpc>
                <a:spcPct val="107000"/>
              </a:lnSpc>
              <a:spcAft>
                <a:spcPts val="800"/>
              </a:spcAft>
            </a:pPr>
            <a:r>
              <a:rPr lang="en-GB" sz="2700" b="1" kern="100" dirty="0">
                <a:effectLst/>
                <a:latin typeface="Aptos" panose="020B0004020202020204" pitchFamily="34" charset="0"/>
                <a:ea typeface="Calibri" panose="020F0502020204030204" pitchFamily="34" charset="0"/>
                <a:cs typeface="Times New Roman" panose="02020603050405020304" pitchFamily="18" charset="0"/>
              </a:rPr>
              <a:t>Spirit of innovation or historical tradition?</a:t>
            </a:r>
            <a:br>
              <a:rPr lang="it-IT" sz="2700" kern="100" dirty="0">
                <a:effectLst/>
                <a:latin typeface="Aptos" panose="020B0004020202020204" pitchFamily="34" charset="0"/>
                <a:ea typeface="Calibri" panose="020F0502020204030204" pitchFamily="34" charset="0"/>
                <a:cs typeface="Times New Roman" panose="02020603050405020304" pitchFamily="18" charset="0"/>
              </a:rPr>
            </a:br>
            <a:r>
              <a:rPr lang="en-GB" sz="2700" b="1" kern="100" dirty="0">
                <a:effectLst/>
                <a:latin typeface="Aptos" panose="020B0004020202020204" pitchFamily="34" charset="0"/>
                <a:ea typeface="Calibri" panose="020F0502020204030204" pitchFamily="34" charset="0"/>
                <a:cs typeface="Times New Roman" panose="02020603050405020304" pitchFamily="18" charset="0"/>
              </a:rPr>
              <a:t>The complex dilemma of EU policy for renowned products</a:t>
            </a:r>
            <a:br>
              <a:rPr lang="en-US" sz="3200" spc="10" dirty="0">
                <a:latin typeface="Aptos" panose="020B0004020202020204" pitchFamily="34" charset="0"/>
                <a:ea typeface="+mn-ea"/>
                <a:cs typeface="Aparajita" panose="020B0502040204020203" pitchFamily="18" charset="0"/>
              </a:rPr>
            </a:br>
            <a:br>
              <a:rPr lang="en-US" sz="3200" spc="10" dirty="0">
                <a:latin typeface="Aptos" panose="020B0004020202020204" pitchFamily="34" charset="0"/>
                <a:ea typeface="+mn-ea"/>
                <a:cs typeface="Aparajita" panose="020B0502040204020203" pitchFamily="18" charset="0"/>
              </a:rPr>
            </a:br>
            <a:br>
              <a:rPr lang="en-US" sz="2400" spc="10" dirty="0">
                <a:latin typeface="Aptos" panose="020B0004020202020204" pitchFamily="34" charset="0"/>
                <a:ea typeface="+mn-ea"/>
                <a:cs typeface="Aparajita" panose="020B0502040204020203" pitchFamily="18" charset="0"/>
              </a:rPr>
            </a:br>
            <a:r>
              <a:rPr lang="it-IT" sz="1800" spc="10" dirty="0">
                <a:latin typeface="Aptos" panose="020B0004020202020204" pitchFamily="34" charset="0"/>
                <a:ea typeface="+mn-ea"/>
                <a:cs typeface="Aparajita" panose="020B0502040204020203" pitchFamily="18" charset="0"/>
              </a:rPr>
              <a:t>Cristina Vaquero-</a:t>
            </a:r>
            <a:r>
              <a:rPr lang="it-IT" sz="1800" spc="10" dirty="0" err="1">
                <a:latin typeface="Aptos" panose="020B0004020202020204" pitchFamily="34" charset="0"/>
                <a:ea typeface="+mn-ea"/>
                <a:cs typeface="Aparajita" panose="020B0502040204020203" pitchFamily="18" charset="0"/>
              </a:rPr>
              <a:t>Piñeiro</a:t>
            </a:r>
            <a:r>
              <a:rPr lang="it-IT" sz="1800" spc="10" dirty="0">
                <a:latin typeface="Aptos" panose="020B0004020202020204" pitchFamily="34" charset="0"/>
                <a:ea typeface="+mn-ea"/>
                <a:cs typeface="Aparajita" panose="020B0502040204020203" pitchFamily="18" charset="0"/>
              </a:rPr>
              <a:t>, </a:t>
            </a:r>
            <a:r>
              <a:rPr lang="en-US" sz="1800" spc="10" dirty="0">
                <a:latin typeface="Aptos" panose="020B0004020202020204" pitchFamily="34" charset="0"/>
                <a:ea typeface="+mn-ea"/>
                <a:cs typeface="Aparajita" panose="020B0502040204020203" pitchFamily="18" charset="0"/>
              </a:rPr>
              <a:t>Department of Economics, Roma Tre University</a:t>
            </a:r>
            <a:br>
              <a:rPr lang="en-US" sz="1800" spc="10" dirty="0">
                <a:latin typeface="Aptos" panose="020B0004020202020204" pitchFamily="34" charset="0"/>
                <a:ea typeface="+mn-ea"/>
                <a:cs typeface="Aparajita" panose="020B0502040204020203" pitchFamily="18" charset="0"/>
              </a:rPr>
            </a:br>
            <a:r>
              <a:rPr lang="it-IT" sz="1800" spc="10" dirty="0">
                <a:latin typeface="Aptos" panose="020B0004020202020204" pitchFamily="34" charset="0"/>
                <a:ea typeface="+mn-ea"/>
                <a:cs typeface="Aparajita" panose="020B0502040204020203" pitchFamily="18" charset="0"/>
              </a:rPr>
              <a:t>Eleonora Pierucci, </a:t>
            </a:r>
            <a:r>
              <a:rPr lang="en-US" sz="1800" spc="10" dirty="0">
                <a:latin typeface="Aptos" panose="020B0004020202020204" pitchFamily="34" charset="0"/>
                <a:ea typeface="+mn-ea"/>
                <a:cs typeface="Aparajita" panose="020B0502040204020203" pitchFamily="18" charset="0"/>
              </a:rPr>
              <a:t>Department of Economics, Roma Tre University</a:t>
            </a:r>
            <a:endParaRPr lang="it-IT" sz="1800" spc="10" dirty="0">
              <a:latin typeface="Aptos" panose="020B0004020202020204" pitchFamily="34" charset="0"/>
              <a:ea typeface="+mn-ea"/>
              <a:cs typeface="Aparajita" panose="020B0502040204020203" pitchFamily="18" charset="0"/>
            </a:endParaRPr>
          </a:p>
        </p:txBody>
      </p:sp>
      <p:sp>
        <p:nvSpPr>
          <p:cNvPr id="1053" name="Rectangle 1052">
            <a:extLst>
              <a:ext uri="{FF2B5EF4-FFF2-40B4-BE49-F238E27FC236}">
                <a16:creationId xmlns:a16="http://schemas.microsoft.com/office/drawing/2014/main" id="{61506C25-341B-4B74-A1A5-7160AD8C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4" y="0"/>
            <a:ext cx="461996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ettoriale Stock Wine glass outline vector icon. Continuous one line drawn  a bottle of wine and a glass. | Adobe Stock">
            <a:extLst>
              <a:ext uri="{FF2B5EF4-FFF2-40B4-BE49-F238E27FC236}">
                <a16:creationId xmlns:a16="http://schemas.microsoft.com/office/drawing/2014/main" id="{E3C37059-00DD-5833-304E-344FE9E178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53"/>
          <a:stretch/>
        </p:blipFill>
        <p:spPr bwMode="auto">
          <a:xfrm>
            <a:off x="1346084" y="2938700"/>
            <a:ext cx="2832368" cy="3195107"/>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Immagine che contiene testo&#10;&#10;Descrizione generata automaticamente">
            <a:extLst>
              <a:ext uri="{FF2B5EF4-FFF2-40B4-BE49-F238E27FC236}">
                <a16:creationId xmlns:a16="http://schemas.microsoft.com/office/drawing/2014/main" id="{3AE259E0-375A-B44C-40B0-9B0C3D451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084" y="5807239"/>
            <a:ext cx="2322259" cy="653135"/>
          </a:xfrm>
          <a:prstGeom prst="rect">
            <a:avLst/>
          </a:prstGeom>
        </p:spPr>
      </p:pic>
    </p:spTree>
    <p:extLst>
      <p:ext uri="{BB962C8B-B14F-4D97-AF65-F5344CB8AC3E}">
        <p14:creationId xmlns:p14="http://schemas.microsoft.com/office/powerpoint/2010/main" val="21894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002D65A3-5650-732A-355F-DECCF7C75A0D}"/>
              </a:ext>
            </a:extLst>
          </p:cNvPr>
          <p:cNvSpPr txBox="1"/>
          <p:nvPr/>
        </p:nvSpPr>
        <p:spPr>
          <a:xfrm>
            <a:off x="529328" y="228191"/>
            <a:ext cx="10412964" cy="6061146"/>
          </a:xfrm>
          <a:prstGeom prst="rect">
            <a:avLst/>
          </a:prstGeom>
          <a:noFill/>
        </p:spPr>
        <p:txBody>
          <a:bodyPr wrap="square">
            <a:spAutoFit/>
          </a:bodyPr>
          <a:lstStyle/>
          <a:p>
            <a:pPr>
              <a:lnSpc>
                <a:spcPct val="107000"/>
              </a:lnSpc>
              <a:spcAft>
                <a:spcPts val="800"/>
              </a:spcAft>
            </a:pPr>
            <a:r>
              <a:rPr lang="en-GB" sz="2000" dirty="0">
                <a:latin typeface="Aptos" panose="020B0004020202020204" pitchFamily="34" charset="0"/>
                <a:ea typeface="Calibri" panose="020F0502020204030204" pitchFamily="34" charset="0"/>
              </a:rPr>
              <a:t>This paper adds to the existing literature by: </a:t>
            </a:r>
          </a:p>
          <a:p>
            <a:pPr indent="-457200">
              <a:lnSpc>
                <a:spcPct val="107000"/>
              </a:lnSpc>
              <a:spcAft>
                <a:spcPts val="600"/>
              </a:spcAft>
              <a:buFont typeface="+mj-lt"/>
              <a:buAutoNum type="arabicPeriod"/>
            </a:pPr>
            <a:r>
              <a:rPr lang="en-GB" sz="2000" dirty="0">
                <a:latin typeface="Aptos" panose="020B0004020202020204" pitchFamily="34" charset="0"/>
                <a:ea typeface="Calibri" panose="020F0502020204030204" pitchFamily="34" charset="0"/>
              </a:rPr>
              <a:t>exploiting time-spatial effect’s variability at local level (municipality)</a:t>
            </a:r>
          </a:p>
          <a:p>
            <a:pPr indent="-457200">
              <a:lnSpc>
                <a:spcPct val="107000"/>
              </a:lnSpc>
              <a:spcAft>
                <a:spcPts val="600"/>
              </a:spcAft>
              <a:buFont typeface="+mj-lt"/>
              <a:buAutoNum type="arabicPeriod"/>
            </a:pPr>
            <a:r>
              <a:rPr lang="en-GB" sz="2000" dirty="0">
                <a:latin typeface="Aptos" panose="020B0004020202020204" pitchFamily="34" charset="0"/>
                <a:ea typeface="Calibri" panose="020F0502020204030204" pitchFamily="34" charset="0"/>
              </a:rPr>
              <a:t>considering the entire set of agri-food patents (including wine and beer sectors)</a:t>
            </a:r>
          </a:p>
          <a:p>
            <a:pPr indent="-457200">
              <a:lnSpc>
                <a:spcPct val="107000"/>
              </a:lnSpc>
              <a:spcAft>
                <a:spcPts val="600"/>
              </a:spcAft>
              <a:buFont typeface="+mj-lt"/>
              <a:buAutoNum type="arabicPeriod"/>
            </a:pPr>
            <a:r>
              <a:rPr lang="en-GB" sz="2000" dirty="0">
                <a:latin typeface="Aptos" panose="020B0004020202020204" pitchFamily="34" charset="0"/>
                <a:ea typeface="Calibri" panose="020F0502020204030204" pitchFamily="34" charset="0"/>
              </a:rPr>
              <a:t>disentangling the heterogeneity of the effect along the supply chain (agriculture vs food processing)</a:t>
            </a:r>
          </a:p>
          <a:p>
            <a:pPr indent="-457200">
              <a:lnSpc>
                <a:spcPct val="107000"/>
              </a:lnSpc>
              <a:spcAft>
                <a:spcPts val="600"/>
              </a:spcAft>
              <a:buFont typeface="+mj-lt"/>
              <a:buAutoNum type="arabicPeriod"/>
            </a:pPr>
            <a:r>
              <a:rPr lang="en-GB" sz="2000" dirty="0">
                <a:latin typeface="Aptos" panose="020B0004020202020204" pitchFamily="34" charset="0"/>
                <a:ea typeface="Calibri" panose="020F0502020204030204" pitchFamily="34" charset="0"/>
              </a:rPr>
              <a:t>looking at the entire policy period 1992-2022 (quality)</a:t>
            </a:r>
          </a:p>
          <a:p>
            <a:pPr indent="-457200">
              <a:lnSpc>
                <a:spcPct val="107000"/>
              </a:lnSpc>
              <a:spcAft>
                <a:spcPts val="600"/>
              </a:spcAft>
              <a:buFont typeface="+mj-lt"/>
              <a:buAutoNum type="arabicPeriod"/>
            </a:pPr>
            <a:r>
              <a:rPr lang="en-GB" sz="2000" dirty="0">
                <a:latin typeface="Aptos" panose="020B0004020202020204" pitchFamily="34" charset="0"/>
                <a:ea typeface="Calibri" panose="020F0502020204030204" pitchFamily="34" charset="0"/>
              </a:rPr>
              <a:t>applying counterfactual methods</a:t>
            </a:r>
          </a:p>
          <a:p>
            <a:pPr indent="-457200">
              <a:lnSpc>
                <a:spcPct val="107000"/>
              </a:lnSpc>
              <a:spcAft>
                <a:spcPts val="600"/>
              </a:spcAft>
              <a:buFont typeface="+mj-lt"/>
              <a:buAutoNum type="arabicPeriod"/>
            </a:pPr>
            <a:endParaRPr lang="en-GB" sz="2000" dirty="0">
              <a:latin typeface="Aptos" panose="020B0004020202020204" pitchFamily="34" charset="0"/>
              <a:ea typeface="Calibri" panose="020F0502020204030204" pitchFamily="34" charset="0"/>
            </a:endParaRPr>
          </a:p>
          <a:p>
            <a:pPr algn="just">
              <a:defRPr/>
            </a:pPr>
            <a:r>
              <a:rPr lang="en-GB" sz="2000" dirty="0" err="1">
                <a:latin typeface="Aptos" panose="020B0004020202020204" pitchFamily="34" charset="0"/>
                <a:ea typeface="Calibri" panose="020F0502020204030204" pitchFamily="34" charset="0"/>
              </a:rPr>
              <a:t>Stranieri</a:t>
            </a:r>
            <a:r>
              <a:rPr lang="en-GB" sz="2000" dirty="0">
                <a:latin typeface="Aptos" panose="020B0004020202020204" pitchFamily="34" charset="0"/>
                <a:ea typeface="Calibri" panose="020F0502020204030204" pitchFamily="34" charset="0"/>
              </a:rPr>
              <a:t> et al. (2023) is the first paper that empirically investigates the GI-innovation link finding that  GIs affects innovative activities, but the effect is mediated by the region’s distance from the technological frontier</a:t>
            </a:r>
          </a:p>
          <a:p>
            <a:pPr>
              <a:defRPr/>
            </a:pPr>
            <a:endParaRPr lang="en-GB" sz="2000" dirty="0">
              <a:latin typeface="Aptos" panose="020B0004020202020204" pitchFamily="34" charset="0"/>
              <a:ea typeface="Calibri" panose="020F0502020204030204" pitchFamily="34" charset="0"/>
            </a:endParaRPr>
          </a:p>
          <a:p>
            <a:pPr indent="-342900">
              <a:buFont typeface="Arial" panose="020B0604020202020204" pitchFamily="34" charset="0"/>
              <a:buChar char="•"/>
              <a:defRPr/>
            </a:pPr>
            <a:r>
              <a:rPr lang="en-GB" sz="2000" dirty="0">
                <a:latin typeface="Aptos" panose="020B0004020202020204" pitchFamily="34" charset="0"/>
                <a:ea typeface="Calibri" panose="020F0502020204030204" pitchFamily="34" charset="0"/>
              </a:rPr>
              <a:t>a quite huge territorial aggregations (NUTS2)</a:t>
            </a:r>
          </a:p>
          <a:p>
            <a:pPr indent="-342900">
              <a:buFont typeface="Arial" panose="020B0604020202020204" pitchFamily="34" charset="0"/>
              <a:buChar char="•"/>
              <a:defRPr/>
            </a:pPr>
            <a:r>
              <a:rPr lang="en-GB" sz="2000" dirty="0">
                <a:latin typeface="Aptos" panose="020B0004020202020204" pitchFamily="34" charset="0"/>
                <a:ea typeface="Calibri" panose="020F0502020204030204" pitchFamily="34" charset="0"/>
              </a:rPr>
              <a:t>limit it to agricultural and food manufacturing patents, without considering the patent registered in the wine and beer sector</a:t>
            </a:r>
          </a:p>
          <a:p>
            <a:pPr indent="-342900">
              <a:buFont typeface="Arial" panose="020B0604020202020204" pitchFamily="34" charset="0"/>
              <a:buChar char="•"/>
              <a:defRPr/>
            </a:pPr>
            <a:r>
              <a:rPr lang="en-GB" sz="2000" dirty="0">
                <a:latin typeface="Aptos" panose="020B0004020202020204" pitchFamily="34" charset="0"/>
                <a:ea typeface="Calibri" panose="020F0502020204030204" pitchFamily="34" charset="0"/>
              </a:rPr>
              <a:t>only quantitative outcomes (number of innovations) without considering the quality of the innovation</a:t>
            </a:r>
            <a:r>
              <a:rPr lang="en-GB" sz="2000" dirty="0">
                <a:ea typeface="Calibri" panose="020F0502020204030204" pitchFamily="34" charset="0"/>
                <a:sym typeface="Wingdings" panose="05000000000000000000" pitchFamily="2" charset="2"/>
              </a:rPr>
              <a:t></a:t>
            </a:r>
            <a:endParaRPr lang="en-GB" sz="20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22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7A64C341-346E-EB97-1D2B-6E53D5BD4D3F}"/>
              </a:ext>
            </a:extLst>
          </p:cNvPr>
          <p:cNvGraphicFramePr>
            <a:graphicFrameLocks noGrp="1"/>
          </p:cNvGraphicFramePr>
          <p:nvPr>
            <p:extLst>
              <p:ext uri="{D42A27DB-BD31-4B8C-83A1-F6EECF244321}">
                <p14:modId xmlns:p14="http://schemas.microsoft.com/office/powerpoint/2010/main" val="3856479044"/>
              </p:ext>
            </p:extLst>
          </p:nvPr>
        </p:nvGraphicFramePr>
        <p:xfrm>
          <a:off x="129396" y="143971"/>
          <a:ext cx="5219053" cy="6570058"/>
        </p:xfrm>
        <a:graphic>
          <a:graphicData uri="http://schemas.openxmlformats.org/drawingml/2006/table">
            <a:tbl>
              <a:tblPr firstRow="1" firstCol="1" bandRow="1"/>
              <a:tblGrid>
                <a:gridCol w="825584">
                  <a:extLst>
                    <a:ext uri="{9D8B030D-6E8A-4147-A177-3AD203B41FA5}">
                      <a16:colId xmlns:a16="http://schemas.microsoft.com/office/drawing/2014/main" val="4133536151"/>
                    </a:ext>
                  </a:extLst>
                </a:gridCol>
                <a:gridCol w="4393469">
                  <a:extLst>
                    <a:ext uri="{9D8B030D-6E8A-4147-A177-3AD203B41FA5}">
                      <a16:colId xmlns:a16="http://schemas.microsoft.com/office/drawing/2014/main" val="3499766641"/>
                    </a:ext>
                  </a:extLst>
                </a:gridCol>
              </a:tblGrid>
              <a:tr h="126110">
                <a:tc gridSpan="2">
                  <a:txBody>
                    <a:bodyPr/>
                    <a:lstStyle/>
                    <a:p>
                      <a:pPr algn="ct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AGRICULTURE; FORESTRY; ANIMAL HUSBANDRY; HUNTING; TRAPPING; FISHING</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it-IT"/>
                    </a:p>
                  </a:txBody>
                  <a:tcPr/>
                </a:tc>
                <a:extLst>
                  <a:ext uri="{0D108BD9-81ED-4DB2-BD59-A6C34878D82A}">
                    <a16:rowId xmlns:a16="http://schemas.microsoft.com/office/drawing/2014/main" val="3045616635"/>
                  </a:ext>
                </a:extLst>
              </a:tr>
              <a:tr h="258747">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A01B</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SOIL WORKING IN AGRICULTURE OR FORESTRY; PARTS, DETAILS, OR ACCESSORIES OF AGRICULTURAL MACHINES OR IMPLEMENTS, IN GENERAL</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81757"/>
                  </a:ext>
                </a:extLst>
              </a:tr>
              <a:tr h="126110">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A01C</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PLANTING; SOWING; FERTILISING</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186641"/>
                  </a:ext>
                </a:extLst>
              </a:tr>
              <a:tr h="126110">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A01D</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HARVESTING; MOWING</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88976"/>
                  </a:ext>
                </a:extLst>
              </a:tr>
              <a:tr h="524019">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A01F</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THRESHING (combines A01D 41/00); BALING OF STRAW, HAY OR THE LIKE; STATIONARY APPARATUS OR HAND TOOLS FOR FORMING OR BINDING STRAW, HAY OR THE LIKE INTO BUNDLES; CUTTING OF STRAW, HAY OR THE LIKE; STORING AGRICULTURAL OR HORTICULTURAL PRODUCE</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21293"/>
                  </a:ext>
                </a:extLst>
              </a:tr>
              <a:tr h="581742">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A01G</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HORTICULTURE; CULTIVATION OF VEGETABLES, FLOWERS, RICE, FRUIT, VINES, HOPS OR SEAWEED; FORESTRY; WATERING (picking of fruits, vegetables, hops or the like A01D 46/00; propagating unicellular algae C12N 1/12)</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575685"/>
                  </a:ext>
                </a:extLst>
              </a:tr>
              <a:tr h="258747">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A01H</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NEW PLANTS OR PROCESSES FOR OBTAINING THEM; PLANT REPRODUCTION BY TISSUE CULTURE TECHNIQUES [5]</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879436"/>
                  </a:ext>
                </a:extLst>
              </a:tr>
              <a:tr h="287287">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A01J</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MANUFACTURE OF DAIRY PRODUCTS (for chemical matters, see subclass A23C)</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5835758"/>
                  </a:ext>
                </a:extLst>
              </a:tr>
              <a:tr h="391382">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A01K</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ANIMAL HUSBANDRY; AVICULTURE; APICULTURE; PISCICULTURE; FISHING; REARING OR BREEDING ANIMALS, NOT OTHERWISE PROVIDED FOR; NEW BREEDS OF ANIMALS</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060944"/>
                  </a:ext>
                </a:extLst>
              </a:tr>
              <a:tr h="531710">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A01L</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it-IT"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SHOEING OF ANIMALS</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116640"/>
                  </a:ext>
                </a:extLst>
              </a:tr>
              <a:tr h="524019">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A01M</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CATCHING, TRAPPING OR SCARING OF ANIMALS (appliances for catching swarms or drone-catching A01K 57/00; fishing A01K 69/00-A01K 97/00; biocides, pest </a:t>
                      </a:r>
                      <a:r>
                        <a:rPr lang="en-GB" sz="1000" kern="100" dirty="0" err="1">
                          <a:effectLst/>
                          <a:latin typeface="Times New Roman" panose="02020603050405020304" pitchFamily="18" charset="0"/>
                          <a:ea typeface="Calibri" panose="020F0502020204030204" pitchFamily="34" charset="0"/>
                          <a:cs typeface="Times New Roman" panose="02020603050405020304" pitchFamily="18" charset="0"/>
                        </a:rPr>
                        <a:t>repellants</a:t>
                      </a: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 or attractants A01N); APPARATUS FOR THE DESTRUCTION OF NOXIOUS ANIMALS OR NOXIOUS PLANTS</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783201"/>
                  </a:ext>
                </a:extLst>
              </a:tr>
              <a:tr h="1249498">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A01N</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b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PRESERVATION OF BODIES OF HUMANS OR ANIMALS OR PLANTS OR PARTS THEREOF (preservation of food or foodstuff A23); BIOCIDES, e.g. AS DISINFECTANTS, AS PESTICIDES OR AS HERBICIDES (preparations for medical, dental or toiletry purposes which kill or prevent the growth or proliferation of unwanted organisms A61K)</a:t>
                      </a:r>
                      <a:r>
                        <a:rPr lang="it-IT" sz="1000" kern="100" dirty="0">
                          <a:effectLst/>
                          <a:latin typeface="Calibri" panose="020F0502020204030204" pitchFamily="34" charset="0"/>
                          <a:ea typeface="Calibri" panose="020F0502020204030204" pitchFamily="34" charset="0"/>
                          <a:cs typeface="Times New Roman" panose="02020603050405020304" pitchFamily="18" charset="0"/>
                        </a:rPr>
                        <a:t>; PEST REPELLANTS OR ATTRACTANTS; PLANT GROWTH REGULATORS</a:t>
                      </a:r>
                    </a:p>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119613"/>
                  </a:ext>
                </a:extLst>
              </a:tr>
              <a:tr h="391382">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A01P</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BIOCIDAL, PEST REPELLANT, PEST ATTRACTANT OR PLANT GROWTH REGULATORY ACTIVITY OF CHEMICAL COMPOUNDS OR PREPARATIONS [2006.01]</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921" marR="44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994165"/>
                  </a:ext>
                </a:extLst>
              </a:tr>
            </a:tbl>
          </a:graphicData>
        </a:graphic>
      </p:graphicFrame>
      <p:graphicFrame>
        <p:nvGraphicFramePr>
          <p:cNvPr id="3" name="Tabella 2">
            <a:extLst>
              <a:ext uri="{FF2B5EF4-FFF2-40B4-BE49-F238E27FC236}">
                <a16:creationId xmlns:a16="http://schemas.microsoft.com/office/drawing/2014/main" id="{288AB713-8582-EDEF-19E5-603B9D472D06}"/>
              </a:ext>
            </a:extLst>
          </p:cNvPr>
          <p:cNvGraphicFramePr>
            <a:graphicFrameLocks noGrp="1"/>
          </p:cNvGraphicFramePr>
          <p:nvPr>
            <p:extLst>
              <p:ext uri="{D42A27DB-BD31-4B8C-83A1-F6EECF244321}">
                <p14:modId xmlns:p14="http://schemas.microsoft.com/office/powerpoint/2010/main" val="544863574"/>
              </p:ext>
            </p:extLst>
          </p:nvPr>
        </p:nvGraphicFramePr>
        <p:xfrm>
          <a:off x="5486400" y="143971"/>
          <a:ext cx="5693433" cy="4813537"/>
        </p:xfrm>
        <a:graphic>
          <a:graphicData uri="http://schemas.openxmlformats.org/drawingml/2006/table">
            <a:tbl>
              <a:tblPr firstRow="1" firstCol="1" bandRow="1"/>
              <a:tblGrid>
                <a:gridCol w="900624">
                  <a:extLst>
                    <a:ext uri="{9D8B030D-6E8A-4147-A177-3AD203B41FA5}">
                      <a16:colId xmlns:a16="http://schemas.microsoft.com/office/drawing/2014/main" val="4084168412"/>
                    </a:ext>
                  </a:extLst>
                </a:gridCol>
                <a:gridCol w="4792809">
                  <a:extLst>
                    <a:ext uri="{9D8B030D-6E8A-4147-A177-3AD203B41FA5}">
                      <a16:colId xmlns:a16="http://schemas.microsoft.com/office/drawing/2014/main" val="1151423570"/>
                    </a:ext>
                  </a:extLst>
                </a:gridCol>
              </a:tblGrid>
              <a:tr h="172207">
                <a:tc gridSpan="2">
                  <a:txBody>
                    <a:bodyPr/>
                    <a:lstStyle/>
                    <a:p>
                      <a:pPr algn="ct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FOODSTUFFS</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it-IT"/>
                    </a:p>
                  </a:txBody>
                  <a:tcPr/>
                </a:tc>
                <a:extLst>
                  <a:ext uri="{0D108BD9-81ED-4DB2-BD59-A6C34878D82A}">
                    <a16:rowId xmlns:a16="http://schemas.microsoft.com/office/drawing/2014/main" val="3179179119"/>
                  </a:ext>
                </a:extLst>
              </a:tr>
              <a:tr h="534486">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A21B</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BAKERS' OVENS; MACHINES OR EQUIPMENT FOR BAKING (domestic baking equipment A47J 37/00; combustion apparatus F23; domestic stoves or ranges being wholly or partly ovens F24B, F24C)</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808844"/>
                  </a:ext>
                </a:extLst>
              </a:tr>
              <a:tr h="353345">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A21C</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MACHINES OR EQUIPMENT FOR MAKING OR PROCESSING DOUGHS; HANDLING BAKED ARTICLES MADE FROM DOUGH</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212686"/>
                  </a:ext>
                </a:extLst>
              </a:tr>
              <a:tr h="538711">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A21D</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TREATMENT, e.g. PRESERVATION, OF FLOUR OR DOUGH FOR BAKING, e.g. BY ADDITION OF MATERIALS; BAKING; BAKERY PRODUCTS; PRESERVATION THEREOF </a:t>
                      </a:r>
                      <a:r>
                        <a:rPr lang="en-GB" sz="1000" b="0" kern="100" dirty="0">
                          <a:solidFill>
                            <a:srgbClr val="526897"/>
                          </a:solidFill>
                          <a:effectLst/>
                          <a:latin typeface="Calibri" panose="020F0502020204030204" pitchFamily="34" charset="0"/>
                          <a:ea typeface="Calibri" panose="020F0502020204030204" pitchFamily="34" charset="0"/>
                          <a:cs typeface="Times New Roman" panose="02020603050405020304" pitchFamily="18" charset="0"/>
                        </a:rPr>
                        <a:t>[2006.01]</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999554"/>
                  </a:ext>
                </a:extLst>
              </a:tr>
              <a:tr h="173551">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A22B</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it-IT"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SLAUGHTERING</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18322"/>
                  </a:ext>
                </a:extLst>
              </a:tr>
              <a:tr h="534486">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A22C</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PROCESSING MEAT, POULTRY, OR FISH (preserving A23B; obtaining protein compositions for foodstuffs A23J 1/00; fish, meat or poultry preparations A23L; disintegrating, e.g. chopping meat, B02C 18/00; preparation of proteins C07K 1/00)</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428748"/>
                  </a:ext>
                </a:extLst>
              </a:tr>
              <a:tr h="534486">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A23B</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PRESERVING, e.g. BY CANNING, MEAT, FISH, EGGS, FRUIT, VEGETABLES, EDIBLE SEEDS; CHEMICAL RIPENING OF FRUIT OR VEGETABLES; THE PRESERVED, RIPENED, OR CANNED PRODUCTS</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144295"/>
                  </a:ext>
                </a:extLst>
              </a:tr>
              <a:tr h="538711">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A23C</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DAIRY PRODUCTS, e.g. MILK, BUTTER OR CHEESE; MILK OR CHEESE SUBSTITUTES; MAKING THEREOF (obtaining protein compositions for foodstuffs A23J 1/00)</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964904"/>
                  </a:ext>
                </a:extLst>
              </a:tr>
              <a:tr h="538711">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A23D</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EDIBLE OILS OR FATS, e.g. MARGARINES, SHORTENINGS, COOKING OILS (obtaining, refining, preserving C11B, C11C; hydrogenation C11C 3/12)</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565918"/>
                  </a:ext>
                </a:extLst>
              </a:tr>
              <a:tr h="356132">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A23F</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COFFEE; TEA; THEIR SUBSTITUTES; MANUFACTURE, PREPARATION, OR INFUSION THEREOF</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231021"/>
                  </a:ext>
                </a:extLst>
              </a:tr>
              <a:tr h="538711">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A23G</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COCOA; COCOA PRODUCTS, e.g. CHOCOLATE; SUBSTITUTES FOR COCOA OR COCOA PRODUCTS; CONFECTIONERY; CHEWING GUM; ICE-CREAM; PREPARATION THEREOF </a:t>
                      </a:r>
                      <a:r>
                        <a:rPr lang="en-GB" sz="1000" b="0" kern="100" dirty="0">
                          <a:solidFill>
                            <a:srgbClr val="526897"/>
                          </a:solidFill>
                          <a:effectLst/>
                          <a:latin typeface="Calibri" panose="020F0502020204030204" pitchFamily="34" charset="0"/>
                          <a:ea typeface="Calibri" panose="020F0502020204030204" pitchFamily="34" charset="0"/>
                          <a:cs typeface="Times New Roman" panose="02020603050405020304" pitchFamily="18" charset="0"/>
                        </a:rPr>
                        <a:t>[2006.01]</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059019"/>
                  </a:ext>
                </a:extLst>
              </a:tr>
            </a:tbl>
          </a:graphicData>
        </a:graphic>
      </p:graphicFrame>
    </p:spTree>
    <p:extLst>
      <p:ext uri="{BB962C8B-B14F-4D97-AF65-F5344CB8AC3E}">
        <p14:creationId xmlns:p14="http://schemas.microsoft.com/office/powerpoint/2010/main" val="415859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461D7F29-295C-364A-1648-CD57E998AA9F}"/>
              </a:ext>
            </a:extLst>
          </p:cNvPr>
          <p:cNvGraphicFramePr>
            <a:graphicFrameLocks noGrp="1"/>
          </p:cNvGraphicFramePr>
          <p:nvPr>
            <p:extLst>
              <p:ext uri="{D42A27DB-BD31-4B8C-83A1-F6EECF244321}">
                <p14:modId xmlns:p14="http://schemas.microsoft.com/office/powerpoint/2010/main" val="1046827745"/>
              </p:ext>
            </p:extLst>
          </p:nvPr>
        </p:nvGraphicFramePr>
        <p:xfrm>
          <a:off x="335541" y="189024"/>
          <a:ext cx="4788550" cy="4604490"/>
        </p:xfrm>
        <a:graphic>
          <a:graphicData uri="http://schemas.openxmlformats.org/drawingml/2006/table">
            <a:tbl>
              <a:tblPr firstRow="1" firstCol="1" bandRow="1"/>
              <a:tblGrid>
                <a:gridCol w="757484">
                  <a:extLst>
                    <a:ext uri="{9D8B030D-6E8A-4147-A177-3AD203B41FA5}">
                      <a16:colId xmlns:a16="http://schemas.microsoft.com/office/drawing/2014/main" val="2333335357"/>
                    </a:ext>
                  </a:extLst>
                </a:gridCol>
                <a:gridCol w="4031066">
                  <a:extLst>
                    <a:ext uri="{9D8B030D-6E8A-4147-A177-3AD203B41FA5}">
                      <a16:colId xmlns:a16="http://schemas.microsoft.com/office/drawing/2014/main" val="410040767"/>
                    </a:ext>
                  </a:extLst>
                </a:gridCol>
              </a:tblGrid>
              <a:tr h="179920">
                <a:tc gridSpan="2">
                  <a:txBody>
                    <a:bodyPr/>
                    <a:lstStyle/>
                    <a:p>
                      <a:pPr algn="ct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FOODSTUFFS</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it-IT"/>
                    </a:p>
                  </a:txBody>
                  <a:tcPr/>
                </a:tc>
                <a:extLst>
                  <a:ext uri="{0D108BD9-81ED-4DB2-BD59-A6C34878D82A}">
                    <a16:rowId xmlns:a16="http://schemas.microsoft.com/office/drawing/2014/main" val="1354777312"/>
                  </a:ext>
                </a:extLst>
              </a:tr>
              <a:tr h="558480">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A23J</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PROTEIN COMPOSITIONS FOR FOODSTUFFS; WORKING-UP PROTEINS FOR FOODSTUFFS; PHOSPHATIDE COMPOSITIONS FOR FOODSTUFFS </a:t>
                      </a:r>
                      <a:r>
                        <a:rPr lang="en-GB" sz="1000" b="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273315"/>
                  </a:ext>
                </a:extLst>
              </a:tr>
              <a:tr h="558480">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A23K</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FEEDING-STUFFS SPECIALLY ADAPTED FOR ANIMALS; METHODS SPECIALLY ADAPTED FOR PRODUCTION THEREOF</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050087"/>
                  </a:ext>
                </a:extLst>
              </a:tr>
              <a:tr h="1622811">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A23L</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FOODS, FOODSTUFFS, OR NON-ALCOHOLIC BEVERAGES, NOT COVERED BY SUBCLASSES A21D OR A23B-A23J; THEIR PREPARATION OR TREATMENT, e.g. COOKING, MODIFICATION OF NUTRITIVE QUALITIES, PHYSICAL TREATMENT (shaping or working, not fully covered by this subclass, A23P)</a:t>
                      </a:r>
                      <a:r>
                        <a:rPr lang="it-IT" sz="1000" kern="100" dirty="0">
                          <a:effectLst/>
                          <a:latin typeface="Calibri" panose="020F0502020204030204" pitchFamily="34" charset="0"/>
                          <a:ea typeface="Calibri" panose="020F0502020204030204" pitchFamily="34" charset="0"/>
                          <a:cs typeface="Times New Roman" panose="02020603050405020304" pitchFamily="18" charset="0"/>
                        </a:rPr>
                        <a:t>; PRESERVATION OF FOODS OR FOODSTUFFS, IN GENERAL </a:t>
                      </a:r>
                      <a:r>
                        <a:rPr lang="en-GB" sz="1000" b="0" u="none" strike="noStrike" kern="100" dirty="0">
                          <a:solidFill>
                            <a:srgbClr val="526897"/>
                          </a:solidFill>
                          <a:effectLst/>
                          <a:latin typeface="Times New Roman" panose="02020603050405020304" pitchFamily="18" charset="0"/>
                          <a:ea typeface="Calibri" panose="020F0502020204030204" pitchFamily="34" charset="0"/>
                          <a:cs typeface="Times New Roman" panose="02020603050405020304" pitchFamily="18" charset="0"/>
                          <a:hlinkClick r:id="rId2"/>
                        </a:rPr>
                        <a:t>[2006.01]</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686640"/>
                  </a:ext>
                </a:extLst>
              </a:tr>
              <a:tr h="1315599">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A23N</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MACHINES OR APPARATUS FOR TREATING HARVESTED FRUIT, VEGETABLES, OR FLOWER BULBS IN BULK, NOT OTHERWISE PROVIDED FOR; PEELING VEGETABLES OR FRUIT IN BULK; APPARATUS FOR PREPARING ANIMAL FEEDING-STUFFS (machines for cutting straw or fodder A01F 29/00; disintegrating, e.g. shredding, B02C; severing, e.g. cutting, splitting, slicing, B26B, B26D)</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69470"/>
                  </a:ext>
                </a:extLst>
              </a:tr>
              <a:tr h="369200">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A23P</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SHAPING OR WORKING OF FOODSTUFFS, NOT FULLY COVERED BY A SINGLE OTHER SUBCLASS</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72" marR="36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928265"/>
                  </a:ext>
                </a:extLst>
              </a:tr>
            </a:tbl>
          </a:graphicData>
        </a:graphic>
      </p:graphicFrame>
      <p:graphicFrame>
        <p:nvGraphicFramePr>
          <p:cNvPr id="3" name="Tabella 2">
            <a:extLst>
              <a:ext uri="{FF2B5EF4-FFF2-40B4-BE49-F238E27FC236}">
                <a16:creationId xmlns:a16="http://schemas.microsoft.com/office/drawing/2014/main" id="{B3A8B279-1619-7F61-5D25-5FC53B488EBA}"/>
              </a:ext>
            </a:extLst>
          </p:cNvPr>
          <p:cNvGraphicFramePr>
            <a:graphicFrameLocks noGrp="1"/>
          </p:cNvGraphicFramePr>
          <p:nvPr>
            <p:extLst>
              <p:ext uri="{D42A27DB-BD31-4B8C-83A1-F6EECF244321}">
                <p14:modId xmlns:p14="http://schemas.microsoft.com/office/powerpoint/2010/main" val="525995255"/>
              </p:ext>
            </p:extLst>
          </p:nvPr>
        </p:nvGraphicFramePr>
        <p:xfrm>
          <a:off x="5322499" y="1917080"/>
          <a:ext cx="5879640" cy="4828775"/>
        </p:xfrm>
        <a:graphic>
          <a:graphicData uri="http://schemas.openxmlformats.org/drawingml/2006/table">
            <a:tbl>
              <a:tblPr firstRow="1" firstCol="1" bandRow="1"/>
              <a:tblGrid>
                <a:gridCol w="930080">
                  <a:extLst>
                    <a:ext uri="{9D8B030D-6E8A-4147-A177-3AD203B41FA5}">
                      <a16:colId xmlns:a16="http://schemas.microsoft.com/office/drawing/2014/main" val="1586346472"/>
                    </a:ext>
                  </a:extLst>
                </a:gridCol>
                <a:gridCol w="4949560">
                  <a:extLst>
                    <a:ext uri="{9D8B030D-6E8A-4147-A177-3AD203B41FA5}">
                      <a16:colId xmlns:a16="http://schemas.microsoft.com/office/drawing/2014/main" val="1430162529"/>
                    </a:ext>
                  </a:extLst>
                </a:gridCol>
              </a:tblGrid>
              <a:tr h="166470">
                <a:tc gridSpan="2">
                  <a:txBody>
                    <a:bodyPr/>
                    <a:lstStyle/>
                    <a:p>
                      <a:pPr algn="ct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CHEMISTRY – WINE and BEER</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it-IT"/>
                    </a:p>
                  </a:txBody>
                  <a:tcPr/>
                </a:tc>
                <a:extLst>
                  <a:ext uri="{0D108BD9-81ED-4DB2-BD59-A6C34878D82A}">
                    <a16:rowId xmlns:a16="http://schemas.microsoft.com/office/drawing/2014/main" val="3882665835"/>
                  </a:ext>
                </a:extLst>
              </a:tr>
              <a:tr h="1501499">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C12C</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br>
                        <a:rPr lang="en-GB" sz="1000" kern="100" dirty="0">
                          <a:solidFill>
                            <a:srgbClr val="526897"/>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BEER; PREPARATION OF BEER BY FERMENTATION (ageing or ripening by storing C12H 1/22; methods for reducing the alcohol content after fermentation C12H 3/00; methods for increasing the alcohol content after fermentation C12H 6/00; venting devices for casks, barrels or the like C12L 9/00)</a:t>
                      </a:r>
                      <a:r>
                        <a:rPr lang="it-IT" sz="1000" kern="100" dirty="0">
                          <a:effectLst/>
                          <a:latin typeface="Calibri" panose="020F0502020204030204" pitchFamily="34" charset="0"/>
                          <a:ea typeface="Calibri" panose="020F0502020204030204" pitchFamily="34" charset="0"/>
                          <a:cs typeface="Times New Roman" panose="02020603050405020304" pitchFamily="18" charset="0"/>
                        </a:rPr>
                        <a:t>; PREPARATION OF MALT FOR MAKING BEER; PREPARATION OF HOPS FOR MAKING BEER</a:t>
                      </a:r>
                    </a:p>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785190"/>
                  </a:ext>
                </a:extLst>
              </a:tr>
              <a:tr h="976107">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C12F</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b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RECOVERY OF BY-PRODUCTS OF FERMENTED SOLUTIONS (removal of yeast from wine or sparkling wine C12G 1/08); DENATURED ALCOHOL; PREPARATION THEREOF </a:t>
                      </a:r>
                      <a:r>
                        <a:rPr lang="en-GB" sz="1000" b="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705096"/>
                  </a:ext>
                </a:extLst>
              </a:tr>
              <a:tr h="976107">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C12G</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br>
                        <a:rPr lang="en-GB" sz="1000" kern="100" dirty="0">
                          <a:solidFill>
                            <a:srgbClr val="526897"/>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WINE; PREPARATION THEREOF; ALCOHOLIC BEVERAGES (beer C12C); PREPARATION OF ALCOHOLIC BEVERAGES NOT PROVIDED FOR IN SUBCLASSES C12C OR C12H</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607532"/>
                  </a:ext>
                </a:extLst>
              </a:tr>
              <a:tr h="1042122">
                <a:tc>
                  <a:txBody>
                    <a:bodyPr/>
                    <a:lstStyle/>
                    <a:p>
                      <a:pPr>
                        <a:lnSpc>
                          <a:spcPct val="107000"/>
                        </a:lnSpc>
                        <a:spcAft>
                          <a:spcPts val="800"/>
                        </a:spcAft>
                      </a:pPr>
                      <a:r>
                        <a:rPr lang="en-GB" sz="1000" kern="100" dirty="0">
                          <a:effectLst/>
                          <a:latin typeface="Times New Roman" panose="02020603050405020304" pitchFamily="18" charset="0"/>
                          <a:ea typeface="Calibri" panose="020F0502020204030204" pitchFamily="34" charset="0"/>
                          <a:cs typeface="Times New Roman" panose="02020603050405020304" pitchFamily="18" charset="0"/>
                        </a:rPr>
                        <a:t>C12H</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PASTEURISATION, STERILISATION, PRESERVATION, PURIFICATION, CLARIFICATION OR AGEING OF ALCOHOLIC BEVERAGES; METHODS FOR ALTERING THE ALCOHOL CONTENT OF FERMENTED SOLUTIONS OR ALCOHOLIC BEVERAGES (deacidification of wine C12G 1/10; preventing </a:t>
                      </a:r>
                      <a:r>
                        <a:rPr lang="en-GB" sz="1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winestone</a:t>
                      </a: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precipitation C12G 1/12; simulation ageing by flavouring C12G 3/06) </a:t>
                      </a:r>
                      <a:r>
                        <a:rPr lang="en-GB" sz="1000" b="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601458"/>
                  </a:ext>
                </a:extLst>
              </a:tr>
              <a:tr h="166470">
                <a:tc>
                  <a:txBody>
                    <a:bodyPr/>
                    <a:lstStyle/>
                    <a:p>
                      <a:pPr>
                        <a:lnSpc>
                          <a:spcPct val="107000"/>
                        </a:lnSpc>
                        <a:spcAft>
                          <a:spcPts val="800"/>
                        </a:spcAft>
                      </a:pPr>
                      <a:r>
                        <a:rPr lang="en-GB" sz="1000" kern="100">
                          <a:effectLst/>
                          <a:latin typeface="Times New Roman" panose="02020603050405020304" pitchFamily="18" charset="0"/>
                          <a:ea typeface="Calibri" panose="020F0502020204030204" pitchFamily="34" charset="0"/>
                          <a:cs typeface="Times New Roman" panose="02020603050405020304" pitchFamily="18" charset="0"/>
                        </a:rPr>
                        <a:t>C12J</a:t>
                      </a:r>
                      <a:endParaRPr lang="it-IT"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VINEGAR; PREPARATION OR PURIFICATION THEREOF</a:t>
                      </a:r>
                      <a:endParaRPr lang="it-IT"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647302"/>
                  </a:ext>
                </a:extLst>
              </a:tr>
            </a:tbl>
          </a:graphicData>
        </a:graphic>
      </p:graphicFrame>
    </p:spTree>
    <p:extLst>
      <p:ext uri="{BB962C8B-B14F-4D97-AF65-F5344CB8AC3E}">
        <p14:creationId xmlns:p14="http://schemas.microsoft.com/office/powerpoint/2010/main" val="84229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mappa, testo&#10;&#10;Descrizione generata automaticamente">
            <a:extLst>
              <a:ext uri="{FF2B5EF4-FFF2-40B4-BE49-F238E27FC236}">
                <a16:creationId xmlns:a16="http://schemas.microsoft.com/office/drawing/2014/main" id="{D178BFC6-4E47-C787-D221-043205455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138" y="267854"/>
            <a:ext cx="5112263" cy="6590146"/>
          </a:xfrm>
          <a:prstGeom prst="rect">
            <a:avLst/>
          </a:prstGeom>
        </p:spPr>
      </p:pic>
      <p:pic>
        <p:nvPicPr>
          <p:cNvPr id="7" name="Immagine 6" descr="Immagine che contiene mappa, arte&#10;&#10;Descrizione generata automaticamente">
            <a:extLst>
              <a:ext uri="{FF2B5EF4-FFF2-40B4-BE49-F238E27FC236}">
                <a16:creationId xmlns:a16="http://schemas.microsoft.com/office/drawing/2014/main" id="{6B1BC873-DE8E-D99A-BC93-6E5218E8F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3927"/>
            <a:ext cx="5112263" cy="6590145"/>
          </a:xfrm>
          <a:prstGeom prst="rect">
            <a:avLst/>
          </a:prstGeom>
        </p:spPr>
      </p:pic>
    </p:spTree>
    <p:extLst>
      <p:ext uri="{BB962C8B-B14F-4D97-AF65-F5344CB8AC3E}">
        <p14:creationId xmlns:p14="http://schemas.microsoft.com/office/powerpoint/2010/main" val="338568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4BAE05D-F3D2-9BED-E315-CDBF06AF6E88}"/>
              </a:ext>
            </a:extLst>
          </p:cNvPr>
          <p:cNvSpPr/>
          <p:nvPr/>
        </p:nvSpPr>
        <p:spPr>
          <a:xfrm>
            <a:off x="534766" y="238392"/>
            <a:ext cx="10671951" cy="4201150"/>
          </a:xfrm>
          <a:prstGeom prst="rect">
            <a:avLst/>
          </a:prstGeom>
        </p:spPr>
        <p:txBody>
          <a:bodyPr wrap="square">
            <a:spAutoFit/>
          </a:bodyPr>
          <a:lstStyle/>
          <a:p>
            <a:pPr>
              <a:lnSpc>
                <a:spcPct val="107000"/>
              </a:lnSpc>
              <a:spcAft>
                <a:spcPts val="600"/>
              </a:spcAft>
            </a:pPr>
            <a:r>
              <a:rPr lang="en-GB" sz="2000" b="1" dirty="0">
                <a:latin typeface="Aptos" panose="020B0004020202020204" pitchFamily="34" charset="0"/>
                <a:ea typeface="Calibri" panose="020F0502020204030204" pitchFamily="34" charset="0"/>
              </a:rPr>
              <a:t>Methodology</a:t>
            </a:r>
          </a:p>
          <a:p>
            <a:pPr>
              <a:lnSpc>
                <a:spcPct val="107000"/>
              </a:lnSpc>
              <a:spcAft>
                <a:spcPts val="600"/>
              </a:spcAft>
            </a:pPr>
            <a:endParaRPr lang="en-GB" sz="2000" dirty="0">
              <a:latin typeface="Aptos" panose="020B0004020202020204" pitchFamily="34" charset="0"/>
              <a:ea typeface="Calibri" panose="020F0502020204030204" pitchFamily="34" charset="0"/>
            </a:endParaRPr>
          </a:p>
          <a:p>
            <a:pPr>
              <a:lnSpc>
                <a:spcPct val="107000"/>
              </a:lnSpc>
              <a:spcAft>
                <a:spcPts val="600"/>
              </a:spcAft>
            </a:pPr>
            <a:r>
              <a:rPr lang="en-GB" sz="2000" dirty="0">
                <a:latin typeface="Aptos" panose="020B0004020202020204" pitchFamily="34" charset="0"/>
                <a:ea typeface="Calibri" panose="020F0502020204030204" pitchFamily="34" charset="0"/>
              </a:rPr>
              <a:t>1. one to many k-nearest PSM  (</a:t>
            </a:r>
            <a:r>
              <a:rPr lang="en-US" sz="2000" dirty="0">
                <a:latin typeface="Aptos" panose="020B0004020202020204" pitchFamily="34" charset="0"/>
                <a:ea typeface="Calibri" panose="020F0502020204030204" pitchFamily="34" charset="0"/>
              </a:rPr>
              <a:t>Rosenbaum and Rubin, 1983)</a:t>
            </a:r>
            <a:endParaRPr lang="en-GB" sz="2000" dirty="0">
              <a:latin typeface="Aptos" panose="020B0004020202020204" pitchFamily="34" charset="0"/>
              <a:ea typeface="Calibri" panose="020F0502020204030204" pitchFamily="34" charset="0"/>
            </a:endParaRPr>
          </a:p>
          <a:p>
            <a:pPr>
              <a:lnSpc>
                <a:spcPct val="107000"/>
              </a:lnSpc>
              <a:spcAft>
                <a:spcPts val="600"/>
              </a:spcAft>
            </a:pPr>
            <a:r>
              <a:rPr lang="it-IT" sz="2000" u="sng" dirty="0">
                <a:latin typeface="Aptos" panose="020B0004020202020204" pitchFamily="34" charset="0"/>
                <a:ea typeface="Calibri" panose="020F0502020204030204" pitchFamily="34" charset="0"/>
              </a:rPr>
              <a:t>Controls</a:t>
            </a:r>
            <a:r>
              <a:rPr lang="it-IT" sz="2000" dirty="0">
                <a:latin typeface="Aptos" panose="020B0004020202020204" pitchFamily="34" charset="0"/>
                <a:ea typeface="Calibri" panose="020F0502020204030204" pitchFamily="34" charset="0"/>
              </a:rPr>
              <a:t>: </a:t>
            </a:r>
            <a:r>
              <a:rPr lang="en-GB" sz="2000" dirty="0">
                <a:solidFill>
                  <a:schemeClr val="tx2">
                    <a:lumMod val="40000"/>
                    <a:lumOff val="60000"/>
                  </a:schemeClr>
                </a:solidFill>
                <a:latin typeface="Aptos" panose="020B0004020202020204" pitchFamily="34" charset="0"/>
                <a:ea typeface="Calibri" panose="020F0502020204030204" pitchFamily="34" charset="0"/>
              </a:rPr>
              <a:t>population density, elderly rate, remote housing, high-education rate, employment rate, distance from major cities</a:t>
            </a:r>
            <a:r>
              <a:rPr lang="en-GB" sz="2000" dirty="0">
                <a:latin typeface="Aptos" panose="020B0004020202020204" pitchFamily="34" charset="0"/>
                <a:ea typeface="Calibri" panose="020F0502020204030204" pitchFamily="34" charset="0"/>
              </a:rPr>
              <a:t>, </a:t>
            </a:r>
            <a:r>
              <a:rPr lang="en-GB" sz="2000" dirty="0">
                <a:solidFill>
                  <a:schemeClr val="accent6"/>
                </a:solidFill>
                <a:latin typeface="Aptos" panose="020B0004020202020204" pitchFamily="34" charset="0"/>
                <a:ea typeface="Calibri" panose="020F0502020204030204" pitchFamily="34" charset="0"/>
              </a:rPr>
              <a:t>Utilised Agricultural Area, winegrowing farms density, winegrowing farms' physical size, family farms, Utilised Agricultural Area diffusion, altitude</a:t>
            </a:r>
            <a:r>
              <a:rPr lang="en-GB" sz="2000" dirty="0">
                <a:latin typeface="Aptos" panose="020B0004020202020204" pitchFamily="34" charset="0"/>
                <a:ea typeface="Calibri" panose="020F0502020204030204" pitchFamily="34" charset="0"/>
              </a:rPr>
              <a:t>, </a:t>
            </a:r>
            <a:r>
              <a:rPr lang="en-GB" sz="2000" dirty="0">
                <a:solidFill>
                  <a:schemeClr val="accent2">
                    <a:lumMod val="75000"/>
                  </a:schemeClr>
                </a:solidFill>
                <a:latin typeface="Aptos" panose="020B0004020202020204" pitchFamily="34" charset="0"/>
                <a:ea typeface="Calibri" panose="020F0502020204030204" pitchFamily="34" charset="0"/>
              </a:rPr>
              <a:t>spatial lagged wine PDO, spatial lagged agri-food patent</a:t>
            </a:r>
            <a:endParaRPr lang="it-IT" sz="2000" dirty="0">
              <a:solidFill>
                <a:schemeClr val="accent2">
                  <a:lumMod val="75000"/>
                </a:schemeClr>
              </a:solidFill>
              <a:latin typeface="Aptos" panose="020B0004020202020204" pitchFamily="34" charset="0"/>
              <a:ea typeface="Calibri" panose="020F0502020204030204" pitchFamily="34" charset="0"/>
            </a:endParaRPr>
          </a:p>
          <a:p>
            <a:pPr marL="342900" indent="-342900">
              <a:lnSpc>
                <a:spcPct val="107000"/>
              </a:lnSpc>
              <a:spcAft>
                <a:spcPts val="600"/>
              </a:spcAft>
              <a:buFont typeface="Arial" panose="020B0604020202020204" pitchFamily="34" charset="0"/>
              <a:buChar char="•"/>
            </a:pPr>
            <a:r>
              <a:rPr lang="en-GB" sz="2000" dirty="0">
                <a:latin typeface="Aptos" panose="020B0004020202020204" pitchFamily="34" charset="0"/>
                <a:ea typeface="Calibri" panose="020F0502020204030204" pitchFamily="34" charset="0"/>
              </a:rPr>
              <a:t>108 municipalities are off support</a:t>
            </a:r>
          </a:p>
          <a:p>
            <a:pPr marL="342900" indent="-342900">
              <a:lnSpc>
                <a:spcPct val="107000"/>
              </a:lnSpc>
              <a:spcAft>
                <a:spcPts val="600"/>
              </a:spcAft>
              <a:buFont typeface="Arial" panose="020B0604020202020204" pitchFamily="34" charset="0"/>
              <a:buChar char="•"/>
            </a:pPr>
            <a:r>
              <a:rPr lang="it-IT" sz="2000" dirty="0">
                <a:latin typeface="Aptos" panose="020B0004020202020204" pitchFamily="34" charset="0"/>
                <a:ea typeface="Calibri" panose="020F0502020204030204" pitchFamily="34" charset="0"/>
              </a:rPr>
              <a:t>Matching balance and </a:t>
            </a:r>
            <a:r>
              <a:rPr lang="it-IT" sz="2000" dirty="0" err="1">
                <a:latin typeface="Aptos" panose="020B0004020202020204" pitchFamily="34" charset="0"/>
                <a:ea typeface="Calibri" panose="020F0502020204030204" pitchFamily="34" charset="0"/>
              </a:rPr>
              <a:t>parallel</a:t>
            </a:r>
            <a:r>
              <a:rPr lang="it-IT" sz="2000" dirty="0">
                <a:latin typeface="Aptos" panose="020B0004020202020204" pitchFamily="34" charset="0"/>
                <a:ea typeface="Calibri" panose="020F0502020204030204" pitchFamily="34" charset="0"/>
              </a:rPr>
              <a:t>-trend test </a:t>
            </a:r>
            <a:r>
              <a:rPr lang="it-IT" sz="2000" dirty="0" err="1">
                <a:latin typeface="Aptos" panose="020B0004020202020204" pitchFamily="34" charset="0"/>
                <a:ea typeface="Calibri" panose="020F0502020204030204" pitchFamily="34" charset="0"/>
              </a:rPr>
              <a:t>satisfied</a:t>
            </a:r>
            <a:endParaRPr lang="en-GB" sz="2000" dirty="0">
              <a:latin typeface="Aptos" panose="020B0004020202020204" pitchFamily="34" charset="0"/>
              <a:ea typeface="Calibri" panose="020F0502020204030204" pitchFamily="34" charset="0"/>
            </a:endParaRPr>
          </a:p>
          <a:p>
            <a:pPr>
              <a:lnSpc>
                <a:spcPct val="107000"/>
              </a:lnSpc>
              <a:spcAft>
                <a:spcPts val="600"/>
              </a:spcAft>
            </a:pPr>
            <a:endParaRPr lang="it-IT" sz="2000" dirty="0">
              <a:latin typeface="Aptos" panose="020B0004020202020204" pitchFamily="34" charset="0"/>
              <a:ea typeface="Calibri" panose="020F0502020204030204" pitchFamily="34" charset="0"/>
            </a:endParaRPr>
          </a:p>
          <a:p>
            <a:endParaRPr lang="en-US" sz="1800" dirty="0"/>
          </a:p>
        </p:txBody>
      </p:sp>
      <p:pic>
        <p:nvPicPr>
          <p:cNvPr id="4" name="Immagine 3" descr="Immagine che contiene testo, diagramma, schermata, numero&#10;&#10;Descrizione generata automaticamente">
            <a:extLst>
              <a:ext uri="{FF2B5EF4-FFF2-40B4-BE49-F238E27FC236}">
                <a16:creationId xmlns:a16="http://schemas.microsoft.com/office/drawing/2014/main" id="{2E83DE60-42B5-5172-ABD5-3E64FE3CAA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808" y="3162680"/>
            <a:ext cx="4752019" cy="3456928"/>
          </a:xfrm>
          <a:prstGeom prst="rect">
            <a:avLst/>
          </a:prstGeom>
        </p:spPr>
      </p:pic>
    </p:spTree>
    <p:extLst>
      <p:ext uri="{BB962C8B-B14F-4D97-AF65-F5344CB8AC3E}">
        <p14:creationId xmlns:p14="http://schemas.microsoft.com/office/powerpoint/2010/main" val="174158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4BAE05D-F3D2-9BED-E315-CDBF06AF6E88}"/>
              </a:ext>
            </a:extLst>
          </p:cNvPr>
          <p:cNvSpPr/>
          <p:nvPr/>
        </p:nvSpPr>
        <p:spPr>
          <a:xfrm>
            <a:off x="534766" y="238392"/>
            <a:ext cx="10671951" cy="6054991"/>
          </a:xfrm>
          <a:prstGeom prst="rect">
            <a:avLst/>
          </a:prstGeom>
        </p:spPr>
        <p:txBody>
          <a:bodyPr wrap="square">
            <a:spAutoFit/>
          </a:bodyPr>
          <a:lstStyle/>
          <a:p>
            <a:r>
              <a:rPr lang="en-GB" sz="2000" b="1" dirty="0">
                <a:latin typeface="Aptos" panose="020B0004020202020204" pitchFamily="34" charset="0"/>
                <a:ea typeface="Calibri" panose="020F0502020204030204" pitchFamily="34" charset="0"/>
              </a:rPr>
              <a:t>Empirical strategy</a:t>
            </a:r>
          </a:p>
          <a:p>
            <a:endParaRPr lang="en-GB" sz="2000" dirty="0">
              <a:latin typeface="Aptos" panose="020B0004020202020204" pitchFamily="34" charset="0"/>
              <a:ea typeface="Calibri" panose="020F0502020204030204" pitchFamily="34" charset="0"/>
            </a:endParaRPr>
          </a:p>
          <a:p>
            <a:r>
              <a:rPr lang="it-IT" sz="2000" dirty="0">
                <a:latin typeface="Aptos" panose="020B0004020202020204" pitchFamily="34" charset="0"/>
                <a:ea typeface="Calibri" panose="020F0502020204030204" pitchFamily="34" charset="0"/>
              </a:rPr>
              <a:t>2. </a:t>
            </a:r>
            <a:r>
              <a:rPr lang="it-IT" sz="2000" b="1" dirty="0" err="1">
                <a:latin typeface="Aptos" panose="020B0004020202020204" pitchFamily="34" charset="0"/>
                <a:ea typeface="Calibri" panose="020F0502020204030204" pitchFamily="34" charset="0"/>
              </a:rPr>
              <a:t>DiDs</a:t>
            </a:r>
            <a:r>
              <a:rPr lang="it-IT" sz="2000" b="1" dirty="0">
                <a:latin typeface="Aptos" panose="020B0004020202020204" pitchFamily="34" charset="0"/>
                <a:ea typeface="Calibri" panose="020F0502020204030204" pitchFamily="34" charset="0"/>
              </a:rPr>
              <a:t> </a:t>
            </a:r>
            <a:r>
              <a:rPr lang="it-IT" sz="2000" b="1" dirty="0" err="1">
                <a:latin typeface="Aptos" panose="020B0004020202020204" pitchFamily="34" charset="0"/>
                <a:ea typeface="Calibri" panose="020F0502020204030204" pitchFamily="34" charset="0"/>
              </a:rPr>
              <a:t>Static</a:t>
            </a:r>
            <a:endParaRPr lang="it-IT" sz="2000" b="1" dirty="0">
              <a:latin typeface="Aptos" panose="020B0004020202020204" pitchFamily="34" charset="0"/>
              <a:ea typeface="Calibri" panose="020F0502020204030204" pitchFamily="34" charset="0"/>
            </a:endParaRPr>
          </a:p>
          <a:p>
            <a:pPr marL="342900" indent="-342900">
              <a:buFont typeface="Arial" panose="020B0604020202020204" pitchFamily="34" charset="0"/>
              <a:buChar char="•"/>
            </a:pPr>
            <a:r>
              <a:rPr lang="it-IT" sz="2000" dirty="0">
                <a:latin typeface="Aptos" panose="020B0004020202020204" pitchFamily="34" charset="0"/>
                <a:ea typeface="Calibri" panose="020F0502020204030204" pitchFamily="34" charset="0"/>
              </a:rPr>
              <a:t>5 </a:t>
            </a:r>
            <a:r>
              <a:rPr lang="it-IT" sz="2000" dirty="0" err="1">
                <a:latin typeface="Aptos" panose="020B0004020202020204" pitchFamily="34" charset="0"/>
                <a:ea typeface="Calibri" panose="020F0502020204030204" pitchFamily="34" charset="0"/>
              </a:rPr>
              <a:t>years</a:t>
            </a:r>
            <a:r>
              <a:rPr lang="it-IT" sz="2000" dirty="0">
                <a:latin typeface="Aptos" panose="020B0004020202020204" pitchFamily="34" charset="0"/>
                <a:ea typeface="Calibri" panose="020F0502020204030204" pitchFamily="34" charset="0"/>
              </a:rPr>
              <a:t> </a:t>
            </a:r>
            <a:r>
              <a:rPr lang="it-IT" sz="2000" dirty="0" err="1">
                <a:latin typeface="Aptos" panose="020B0004020202020204" pitchFamily="34" charset="0"/>
                <a:ea typeface="Calibri" panose="020F0502020204030204" pitchFamily="34" charset="0"/>
              </a:rPr>
              <a:t>pre</a:t>
            </a:r>
            <a:r>
              <a:rPr lang="it-IT" sz="2000" dirty="0">
                <a:latin typeface="Aptos" panose="020B0004020202020204" pitchFamily="34" charset="0"/>
                <a:ea typeface="Calibri" panose="020F0502020204030204" pitchFamily="34" charset="0"/>
              </a:rPr>
              <a:t>-post</a:t>
            </a:r>
          </a:p>
          <a:p>
            <a:pPr marL="342900" indent="-342900">
              <a:buFont typeface="Arial" panose="020B0604020202020204" pitchFamily="34" charset="0"/>
              <a:buChar char="•"/>
            </a:pPr>
            <a:r>
              <a:rPr lang="en-GB" sz="2000" dirty="0">
                <a:latin typeface="Aptos" panose="020B0004020202020204" pitchFamily="34" charset="0"/>
                <a:ea typeface="Calibri" panose="020F0502020204030204" pitchFamily="34" charset="0"/>
              </a:rPr>
              <a:t>a static picture of the phenomenon</a:t>
            </a:r>
            <a:endParaRPr lang="it-IT" sz="2000" dirty="0">
              <a:latin typeface="Aptos" panose="020B0004020202020204" pitchFamily="34" charset="0"/>
              <a:ea typeface="Calibri" panose="020F0502020204030204" pitchFamily="34" charset="0"/>
            </a:endParaRPr>
          </a:p>
          <a:p>
            <a:endParaRPr lang="it-IT" sz="2000" dirty="0">
              <a:latin typeface="Aptos" panose="020B0004020202020204" pitchFamily="34" charset="0"/>
              <a:ea typeface="Calibri" panose="020F0502020204030204" pitchFamily="34" charset="0"/>
            </a:endParaRPr>
          </a:p>
          <a:p>
            <a:endParaRPr lang="it-IT" sz="2000" dirty="0">
              <a:latin typeface="Aptos" panose="020B0004020202020204" pitchFamily="34" charset="0"/>
              <a:ea typeface="Calibri" panose="020F0502020204030204" pitchFamily="34" charset="0"/>
            </a:endParaRPr>
          </a:p>
          <a:p>
            <a:endParaRPr lang="it-IT" sz="2000" dirty="0">
              <a:latin typeface="Aptos" panose="020B0004020202020204" pitchFamily="34" charset="0"/>
              <a:ea typeface="Calibri" panose="020F0502020204030204" pitchFamily="34" charset="0"/>
            </a:endParaRPr>
          </a:p>
          <a:p>
            <a:endParaRPr lang="it-IT" sz="2000" dirty="0">
              <a:latin typeface="Aptos" panose="020B0004020202020204" pitchFamily="34" charset="0"/>
              <a:ea typeface="Calibri" panose="020F0502020204030204" pitchFamily="34" charset="0"/>
            </a:endParaRPr>
          </a:p>
          <a:p>
            <a:pPr marL="285750" indent="-285750">
              <a:buFont typeface="Arial" panose="020B0604020202020204" pitchFamily="34" charset="0"/>
              <a:buChar char="•"/>
            </a:pPr>
            <a:r>
              <a:rPr lang="en-GB" sz="2000" i="1" dirty="0" err="1">
                <a:latin typeface="Aptos" panose="020B0004020202020204" pitchFamily="34" charset="0"/>
                <a:ea typeface="Calibri" panose="020F0502020204030204" pitchFamily="34" charset="0"/>
              </a:rPr>
              <a:t>i</a:t>
            </a:r>
            <a:r>
              <a:rPr lang="en-GB" sz="2000" dirty="0">
                <a:latin typeface="Aptos" panose="020B0004020202020204" pitchFamily="34" charset="0"/>
                <a:ea typeface="Calibri" panose="020F0502020204030204" pitchFamily="34" charset="0"/>
              </a:rPr>
              <a:t> is the municipality and </a:t>
            </a:r>
            <a:r>
              <a:rPr lang="en-GB" sz="2000" i="1" dirty="0">
                <a:latin typeface="Aptos" panose="020B0004020202020204" pitchFamily="34" charset="0"/>
                <a:ea typeface="Calibri" panose="020F0502020204030204" pitchFamily="34" charset="0"/>
              </a:rPr>
              <a:t>t</a:t>
            </a:r>
            <a:r>
              <a:rPr lang="en-GB" sz="2000" dirty="0">
                <a:latin typeface="Aptos" panose="020B0004020202020204" pitchFamily="34" charset="0"/>
                <a:ea typeface="Calibri" panose="020F0502020204030204" pitchFamily="34" charset="0"/>
              </a:rPr>
              <a:t> is the pre-post period</a:t>
            </a:r>
          </a:p>
          <a:p>
            <a:pPr marL="285750" indent="-285750">
              <a:buFont typeface="Arial" panose="020B0604020202020204" pitchFamily="34" charset="0"/>
              <a:buChar char="•"/>
            </a:pPr>
            <a:r>
              <a:rPr lang="en-GB" sz="2000" b="1" dirty="0" err="1">
                <a:latin typeface="Aptos" panose="020B0004020202020204" pitchFamily="34" charset="0"/>
                <a:ea typeface="Calibri" panose="020F0502020204030204" pitchFamily="34" charset="0"/>
              </a:rPr>
              <a:t>Post</a:t>
            </a:r>
            <a:r>
              <a:rPr lang="en-GB" sz="2000" b="1" baseline="-25000" dirty="0" err="1">
                <a:latin typeface="Aptos" panose="020B0004020202020204" pitchFamily="34" charset="0"/>
                <a:ea typeface="Calibri" panose="020F0502020204030204" pitchFamily="34" charset="0"/>
              </a:rPr>
              <a:t>it</a:t>
            </a:r>
            <a:r>
              <a:rPr lang="en-GB" sz="2000" b="1" dirty="0" err="1">
                <a:latin typeface="Aptos" panose="020B0004020202020204" pitchFamily="34" charset="0"/>
                <a:ea typeface="Calibri" panose="020F0502020204030204" pitchFamily="34" charset="0"/>
              </a:rPr>
              <a:t>∗PDO</a:t>
            </a:r>
            <a:r>
              <a:rPr lang="en-GB" sz="2000" b="1" baseline="-25000" dirty="0" err="1">
                <a:latin typeface="Aptos" panose="020B0004020202020204" pitchFamily="34" charset="0"/>
                <a:ea typeface="Calibri" panose="020F0502020204030204" pitchFamily="34" charset="0"/>
              </a:rPr>
              <a:t>it</a:t>
            </a:r>
            <a:r>
              <a:rPr lang="en-GB" sz="2000" b="1" dirty="0">
                <a:latin typeface="Aptos" panose="020B0004020202020204" pitchFamily="34" charset="0"/>
                <a:ea typeface="Calibri" panose="020F0502020204030204" pitchFamily="34" charset="0"/>
              </a:rPr>
              <a:t> </a:t>
            </a:r>
            <a:r>
              <a:rPr lang="en-GB" sz="2000" dirty="0">
                <a:latin typeface="Aptos" panose="020B0004020202020204" pitchFamily="34" charset="0"/>
                <a:ea typeface="Calibri" panose="020F0502020204030204" pitchFamily="34" charset="0"/>
              </a:rPr>
              <a:t>is the interaction term between these two variables and capture the effect of the presence of a PDO acknowledgment</a:t>
            </a:r>
          </a:p>
          <a:p>
            <a:pPr marL="285750" indent="-285750">
              <a:buFont typeface="Arial" panose="020B0604020202020204" pitchFamily="34" charset="0"/>
              <a:buChar char="•"/>
            </a:pPr>
            <a:r>
              <a:rPr lang="en-GB" sz="2000" b="1" dirty="0">
                <a:latin typeface="Aptos" panose="020B0004020202020204" pitchFamily="34" charset="0"/>
                <a:ea typeface="Calibri" panose="020F0502020204030204" pitchFamily="34" charset="0"/>
              </a:rPr>
              <a:t>Controls</a:t>
            </a:r>
            <a:r>
              <a:rPr lang="en-GB" sz="2000" dirty="0">
                <a:latin typeface="Aptos" panose="020B0004020202020204" pitchFamily="34" charset="0"/>
                <a:ea typeface="Calibri" panose="020F0502020204030204" pitchFamily="34" charset="0"/>
              </a:rPr>
              <a:t>: dummy variable accounting for the presence of PGI wines, unbalanced covariates (population density), NUTS3 fixed effects</a:t>
            </a:r>
            <a:endParaRPr lang="it-IT" sz="2000" dirty="0">
              <a:latin typeface="Aptos" panose="020B0004020202020204" pitchFamily="34" charset="0"/>
              <a:ea typeface="Calibri" panose="020F0502020204030204" pitchFamily="34" charset="0"/>
            </a:endParaRPr>
          </a:p>
          <a:p>
            <a:endParaRPr lang="it-IT" sz="2000" dirty="0">
              <a:latin typeface="Aptos" panose="020B0004020202020204" pitchFamily="34" charset="0"/>
              <a:ea typeface="Calibri" panose="020F0502020204030204" pitchFamily="34" charset="0"/>
            </a:endParaRPr>
          </a:p>
          <a:p>
            <a:endParaRPr lang="it-IT" sz="2000" dirty="0">
              <a:latin typeface="Aptos" panose="020B0004020202020204" pitchFamily="34" charset="0"/>
              <a:ea typeface="Calibri" panose="020F0502020204030204" pitchFamily="34" charset="0"/>
            </a:endParaRPr>
          </a:p>
          <a:p>
            <a:pPr algn="just">
              <a:lnSpc>
                <a:spcPct val="107000"/>
              </a:lnSpc>
              <a:spcAft>
                <a:spcPts val="800"/>
              </a:spcAft>
            </a:pPr>
            <a:r>
              <a:rPr lang="en-GB" sz="2000" b="1" i="1" dirty="0" err="1">
                <a:latin typeface="Aptos" panose="020B0004020202020204" pitchFamily="34" charset="0"/>
                <a:ea typeface="Calibri" panose="020F0502020204030204" pitchFamily="34" charset="0"/>
              </a:rPr>
              <a:t>Innovation</a:t>
            </a:r>
            <a:r>
              <a:rPr lang="en-GB" sz="2000" b="1" baseline="-25000" dirty="0" err="1">
                <a:latin typeface="Aptos" panose="020B0004020202020204" pitchFamily="34" charset="0"/>
                <a:ea typeface="Calibri" panose="020F0502020204030204" pitchFamily="34" charset="0"/>
              </a:rPr>
              <a:t>it</a:t>
            </a:r>
            <a:r>
              <a:rPr lang="en-GB" sz="2000" dirty="0">
                <a:latin typeface="Aptos" panose="020B0004020202020204" pitchFamily="34" charset="0"/>
                <a:ea typeface="Calibri" panose="020F0502020204030204" pitchFamily="34" charset="0"/>
              </a:rPr>
              <a:t> is declined in terms of the probability of having at least one patent in the technological fields under analysis (i.e., log transformation of the binary variable + 1).</a:t>
            </a:r>
            <a:endParaRPr lang="it-IT" sz="2000" dirty="0">
              <a:latin typeface="Aptos" panose="020B0004020202020204" pitchFamily="34" charset="0"/>
              <a:ea typeface="Calibri" panose="020F0502020204030204" pitchFamily="34" charset="0"/>
            </a:endParaRPr>
          </a:p>
          <a:p>
            <a:endParaRPr lang="en-US" sz="1800" dirty="0"/>
          </a:p>
        </p:txBody>
      </p:sp>
      <p:sp>
        <p:nvSpPr>
          <p:cNvPr id="5" name="CasellaDiTesto 4">
            <a:extLst>
              <a:ext uri="{FF2B5EF4-FFF2-40B4-BE49-F238E27FC236}">
                <a16:creationId xmlns:a16="http://schemas.microsoft.com/office/drawing/2014/main" id="{B2B724D6-63EC-B8D4-4B24-7360A06C6AC2}"/>
              </a:ext>
            </a:extLst>
          </p:cNvPr>
          <p:cNvSpPr txBox="1"/>
          <p:nvPr/>
        </p:nvSpPr>
        <p:spPr>
          <a:xfrm>
            <a:off x="709778" y="2252729"/>
            <a:ext cx="10496939" cy="460447"/>
          </a:xfrm>
          <a:prstGeom prst="rect">
            <a:avLst/>
          </a:prstGeom>
          <a:noFill/>
        </p:spPr>
        <p:txBody>
          <a:bodyPr wrap="square">
            <a:spAutoFit/>
          </a:bodyPr>
          <a:lstStyle/>
          <a:p>
            <a:pPr lvl="0" algn="ctr">
              <a:lnSpc>
                <a:spcPct val="107000"/>
              </a:lnSpc>
              <a:spcAft>
                <a:spcPts val="800"/>
              </a:spcAft>
            </a:pPr>
            <a:r>
              <a:rPr lang="en-GB" sz="2400" i="1" kern="100" dirty="0" err="1">
                <a:effectLst/>
                <a:latin typeface="Times New Roman" panose="02020603050405020304" pitchFamily="18" charset="0"/>
                <a:ea typeface="Calibri" panose="020F0502020204030204" pitchFamily="34" charset="0"/>
                <a:cs typeface="Times New Roman" panose="02020603050405020304" pitchFamily="18" charset="0"/>
              </a:rPr>
              <a:t>Innovation</a:t>
            </a:r>
            <a:r>
              <a:rPr lang="en-GB" sz="2400" i="1" kern="100" baseline="-25000" dirty="0" err="1">
                <a:effectLst/>
                <a:latin typeface="Times New Roman" panose="02020603050405020304" pitchFamily="18" charset="0"/>
                <a:ea typeface="Calibri" panose="020F0502020204030204" pitchFamily="34" charset="0"/>
                <a:cs typeface="Times New Roman" panose="02020603050405020304" pitchFamily="18" charset="0"/>
              </a:rPr>
              <a:t>it</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i="1" kern="100" dirty="0">
                <a:effectLst/>
                <a:latin typeface="Times New Roman" panose="02020603050405020304" pitchFamily="18" charset="0"/>
                <a:ea typeface="Calibri" panose="020F0502020204030204" pitchFamily="34" charset="0"/>
                <a:cs typeface="Times New Roman" panose="02020603050405020304" pitchFamily="18" charset="0"/>
              </a:rPr>
              <a:t> = a + β1PDO</a:t>
            </a:r>
            <a:r>
              <a:rPr lang="en-GB" sz="2400" i="1" kern="100" baseline="-25000" dirty="0">
                <a:effectLst/>
                <a:latin typeface="Times New Roman" panose="02020603050405020304" pitchFamily="18" charset="0"/>
                <a:ea typeface="Calibri" panose="020F0502020204030204" pitchFamily="34" charset="0"/>
                <a:cs typeface="Times New Roman" panose="02020603050405020304" pitchFamily="18" charset="0"/>
              </a:rPr>
              <a:t>it</a:t>
            </a:r>
            <a:r>
              <a:rPr lang="en-GB" sz="2400" i="1" kern="100" dirty="0">
                <a:effectLst/>
                <a:latin typeface="Times New Roman" panose="02020603050405020304" pitchFamily="18" charset="0"/>
                <a:ea typeface="Calibri" panose="020F0502020204030204" pitchFamily="34" charset="0"/>
                <a:cs typeface="Times New Roman" panose="02020603050405020304" pitchFamily="18" charset="0"/>
              </a:rPr>
              <a:t> + β2Post</a:t>
            </a:r>
            <a:r>
              <a:rPr lang="en-GB" sz="2400" i="1" kern="100" baseline="-25000" dirty="0">
                <a:effectLst/>
                <a:latin typeface="Times New Roman" panose="02020603050405020304" pitchFamily="18" charset="0"/>
                <a:ea typeface="Calibri" panose="020F0502020204030204" pitchFamily="34" charset="0"/>
                <a:cs typeface="Times New Roman" panose="02020603050405020304" pitchFamily="18" charset="0"/>
              </a:rPr>
              <a:t>it</a:t>
            </a:r>
            <a:r>
              <a:rPr lang="en-GB" sz="2400" i="1" kern="100" dirty="0">
                <a:effectLst/>
                <a:latin typeface="Times New Roman" panose="02020603050405020304" pitchFamily="18" charset="0"/>
                <a:ea typeface="Calibri" panose="020F0502020204030204" pitchFamily="34" charset="0"/>
                <a:cs typeface="Times New Roman" panose="02020603050405020304" pitchFamily="18" charset="0"/>
              </a:rPr>
              <a:t> + β3(</a:t>
            </a:r>
            <a:r>
              <a:rPr lang="en-GB" sz="2400" i="1" kern="100" dirty="0" err="1">
                <a:effectLst/>
                <a:latin typeface="Times New Roman" panose="02020603050405020304" pitchFamily="18" charset="0"/>
                <a:ea typeface="Calibri" panose="020F0502020204030204" pitchFamily="34" charset="0"/>
                <a:cs typeface="Times New Roman" panose="02020603050405020304" pitchFamily="18" charset="0"/>
              </a:rPr>
              <a:t>Post</a:t>
            </a:r>
            <a:r>
              <a:rPr lang="en-GB" sz="2400" i="1" kern="100" baseline="-25000" dirty="0" err="1">
                <a:effectLst/>
                <a:latin typeface="Times New Roman" panose="02020603050405020304" pitchFamily="18" charset="0"/>
                <a:ea typeface="Calibri" panose="020F0502020204030204" pitchFamily="34" charset="0"/>
                <a:cs typeface="Times New Roman" panose="02020603050405020304" pitchFamily="18" charset="0"/>
              </a:rPr>
              <a:t>it</a:t>
            </a:r>
            <a:r>
              <a:rPr lang="en-GB" sz="2400" i="1" kern="100" dirty="0" err="1">
                <a:effectLst/>
                <a:latin typeface="Cambria Math" panose="02040503050406030204" pitchFamily="18" charset="0"/>
                <a:ea typeface="Calibri" panose="020F0502020204030204" pitchFamily="34" charset="0"/>
                <a:cs typeface="Cambria Math" panose="02040503050406030204" pitchFamily="18" charset="0"/>
              </a:rPr>
              <a:t>∗</a:t>
            </a:r>
            <a:r>
              <a:rPr lang="en-GB" sz="2400" i="1" kern="100" dirty="0" err="1">
                <a:effectLst/>
                <a:latin typeface="Times New Roman" panose="02020603050405020304" pitchFamily="18" charset="0"/>
                <a:ea typeface="Calibri" panose="020F0502020204030204" pitchFamily="34" charset="0"/>
                <a:cs typeface="Times New Roman" panose="02020603050405020304" pitchFamily="18" charset="0"/>
              </a:rPr>
              <a:t>PDO</a:t>
            </a:r>
            <a:r>
              <a:rPr lang="en-GB" sz="2400" i="1" kern="100" baseline="-25000" dirty="0" err="1">
                <a:effectLst/>
                <a:latin typeface="Times New Roman" panose="02020603050405020304" pitchFamily="18" charset="0"/>
                <a:ea typeface="Calibri" panose="020F0502020204030204" pitchFamily="34" charset="0"/>
                <a:cs typeface="Times New Roman" panose="02020603050405020304" pitchFamily="18" charset="0"/>
              </a:rPr>
              <a:t>it</a:t>
            </a:r>
            <a:r>
              <a:rPr lang="en-GB" sz="2400" i="1"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2400" i="1" kern="100" dirty="0" err="1">
                <a:effectLst/>
                <a:latin typeface="Times New Roman" panose="02020603050405020304" pitchFamily="18" charset="0"/>
                <a:ea typeface="Calibri" panose="020F0502020204030204" pitchFamily="34" charset="0"/>
                <a:cs typeface="Times New Roman" panose="02020603050405020304" pitchFamily="18" charset="0"/>
              </a:rPr>
              <a:t>Controls</a:t>
            </a:r>
            <a:r>
              <a:rPr lang="en-GB" sz="2400" i="1" kern="100" baseline="-25000" dirty="0" err="1">
                <a:effectLst/>
                <a:latin typeface="Times New Roman" panose="02020603050405020304" pitchFamily="18" charset="0"/>
                <a:ea typeface="Calibri" panose="020F0502020204030204" pitchFamily="34" charset="0"/>
                <a:cs typeface="Times New Roman" panose="02020603050405020304" pitchFamily="18" charset="0"/>
              </a:rPr>
              <a:t>it</a:t>
            </a:r>
            <a:r>
              <a:rPr lang="en-GB" sz="2400" i="1" kern="100" dirty="0">
                <a:effectLst/>
                <a:latin typeface="Times New Roman" panose="02020603050405020304" pitchFamily="18" charset="0"/>
                <a:ea typeface="Calibri" panose="020F0502020204030204" pitchFamily="34" charset="0"/>
                <a:cs typeface="Times New Roman" panose="02020603050405020304" pitchFamily="18" charset="0"/>
              </a:rPr>
              <a:t> +µ</a:t>
            </a:r>
            <a:r>
              <a:rPr lang="en-GB" sz="2400" i="1" kern="100" baseline="-250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GB" sz="2400" i="1"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2400" i="1" kern="100" dirty="0" err="1">
                <a:effectLst/>
                <a:latin typeface="Times New Roman" panose="02020603050405020304" pitchFamily="18" charset="0"/>
                <a:ea typeface="Calibri" panose="020F0502020204030204" pitchFamily="34" charset="0"/>
                <a:cs typeface="Times New Roman" panose="02020603050405020304" pitchFamily="18" charset="0"/>
              </a:rPr>
              <a:t>ε</a:t>
            </a:r>
            <a:r>
              <a:rPr lang="en-GB" sz="1800" i="1" kern="100" baseline="-25000" dirty="0" err="1">
                <a:effectLst/>
                <a:latin typeface="Times New Roman" panose="02020603050405020304" pitchFamily="18" charset="0"/>
                <a:ea typeface="Calibri" panose="020F0502020204030204" pitchFamily="34" charset="0"/>
                <a:cs typeface="Times New Roman" panose="02020603050405020304" pitchFamily="18" charset="0"/>
              </a:rPr>
              <a:t>it</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453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4BAE05D-F3D2-9BED-E315-CDBF06AF6E88}"/>
              </a:ext>
            </a:extLst>
          </p:cNvPr>
          <p:cNvSpPr/>
          <p:nvPr/>
        </p:nvSpPr>
        <p:spPr>
          <a:xfrm>
            <a:off x="534766" y="238392"/>
            <a:ext cx="10671951" cy="6054991"/>
          </a:xfrm>
          <a:prstGeom prst="rect">
            <a:avLst/>
          </a:prstGeom>
        </p:spPr>
        <p:txBody>
          <a:bodyPr wrap="square">
            <a:spAutoFit/>
          </a:bodyPr>
          <a:lstStyle/>
          <a:p>
            <a:r>
              <a:rPr lang="en-GB" sz="2000" b="1" dirty="0">
                <a:latin typeface="Aptos" panose="020B0004020202020204" pitchFamily="34" charset="0"/>
              </a:rPr>
              <a:t>Methodology</a:t>
            </a:r>
          </a:p>
          <a:p>
            <a:endParaRPr lang="en-GB" sz="2000" b="1" dirty="0">
              <a:latin typeface="Aptos" panose="020B0004020202020204" pitchFamily="34" charset="0"/>
              <a:cs typeface="Times New Roman" panose="02020603050405020304" pitchFamily="18" charset="0"/>
            </a:endParaRPr>
          </a:p>
          <a:p>
            <a:r>
              <a:rPr lang="it-IT" sz="2000" b="1" dirty="0">
                <a:latin typeface="Aptos" panose="020B0004020202020204" pitchFamily="34" charset="0"/>
                <a:cs typeface="Times New Roman" panose="02020603050405020304" pitchFamily="18" charset="0"/>
              </a:rPr>
              <a:t>3. </a:t>
            </a:r>
            <a:r>
              <a:rPr lang="it-IT" sz="2000" b="1" dirty="0" err="1">
                <a:latin typeface="Aptos" panose="020B0004020202020204" pitchFamily="34" charset="0"/>
                <a:cs typeface="Times New Roman" panose="02020603050405020304" pitchFamily="18" charset="0"/>
              </a:rPr>
              <a:t>DiDs</a:t>
            </a:r>
            <a:r>
              <a:rPr lang="it-IT" sz="2000" b="1" dirty="0">
                <a:latin typeface="Aptos" panose="020B0004020202020204" pitchFamily="34" charset="0"/>
                <a:cs typeface="Times New Roman" panose="02020603050405020304" pitchFamily="18" charset="0"/>
              </a:rPr>
              <a:t> </a:t>
            </a:r>
            <a:r>
              <a:rPr lang="it-IT" sz="2000" b="1" dirty="0" err="1">
                <a:latin typeface="Aptos" panose="020B0004020202020204" pitchFamily="34" charset="0"/>
                <a:cs typeface="Times New Roman" panose="02020603050405020304" pitchFamily="18" charset="0"/>
              </a:rPr>
              <a:t>dynamic</a:t>
            </a:r>
            <a:r>
              <a:rPr lang="it-IT" sz="2000" b="1" dirty="0">
                <a:latin typeface="Aptos" panose="020B0004020202020204" pitchFamily="34" charset="0"/>
                <a:cs typeface="Times New Roman" panose="02020603050405020304" pitchFamily="18" charset="0"/>
              </a:rPr>
              <a:t> </a:t>
            </a:r>
            <a:r>
              <a:rPr lang="it-IT" sz="2000" dirty="0">
                <a:latin typeface="Aptos" panose="020B0004020202020204" pitchFamily="34" charset="0"/>
                <a:cs typeface="Times New Roman" panose="02020603050405020304" pitchFamily="18" charset="0"/>
              </a:rPr>
              <a:t>(</a:t>
            </a:r>
            <a:r>
              <a:rPr lang="en-GB" sz="2000" dirty="0">
                <a:effectLst/>
                <a:latin typeface="Aptos" panose="020B0004020202020204" pitchFamily="34" charset="0"/>
                <a:ea typeface="Calibri" panose="020F0502020204030204" pitchFamily="34" charset="0"/>
              </a:rPr>
              <a:t>à la Callaway and </a:t>
            </a:r>
            <a:r>
              <a:rPr lang="en-GB" sz="2000" dirty="0" err="1">
                <a:effectLst/>
                <a:latin typeface="Aptos" panose="020B0004020202020204" pitchFamily="34" charset="0"/>
                <a:ea typeface="Calibri" panose="020F0502020204030204" pitchFamily="34" charset="0"/>
              </a:rPr>
              <a:t>Sant’Anna</a:t>
            </a:r>
            <a:r>
              <a:rPr lang="en-GB" sz="2000" dirty="0">
                <a:effectLst/>
                <a:latin typeface="Aptos" panose="020B0004020202020204" pitchFamily="34" charset="0"/>
                <a:ea typeface="Calibri" panose="020F0502020204030204" pitchFamily="34" charset="0"/>
              </a:rPr>
              <a:t>)</a:t>
            </a:r>
          </a:p>
          <a:p>
            <a:pPr marL="285750" indent="-285750">
              <a:buFont typeface="Arial" panose="020B0604020202020204" pitchFamily="34" charset="0"/>
              <a:buChar char="•"/>
            </a:pP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cohort based </a:t>
            </a:r>
            <a:r>
              <a:rPr lang="en-GB" sz="2000" i="1" kern="100" dirty="0">
                <a:effectLst/>
                <a:latin typeface="Aptos" panose="020B0004020202020204" pitchFamily="34" charset="0"/>
                <a:ea typeface="Times New Roman" panose="02020603050405020304" pitchFamily="18" charset="0"/>
                <a:cs typeface="Times New Roman" panose="02020603050405020304" pitchFamily="18" charset="0"/>
              </a:rPr>
              <a:t>dynamic estimation </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used when a unit becomes treated at a given time and remained treated for all the next times. </a:t>
            </a:r>
            <a:endParaRPr lang="en-GB" sz="2000" dirty="0">
              <a:effectLst/>
              <a:latin typeface="Aptos" panose="020B0004020202020204" pitchFamily="34" charset="0"/>
              <a:ea typeface="Times New Roman" panose="02020603050405020304" pitchFamily="18" charset="0"/>
            </a:endParaRPr>
          </a:p>
          <a:p>
            <a:endParaRPr lang="it-IT" sz="2000" b="1" dirty="0">
              <a:latin typeface="Aptos" panose="020B0004020202020204" pitchFamily="34" charset="0"/>
              <a:cs typeface="Times New Roman" panose="02020603050405020304" pitchFamily="18" charset="0"/>
            </a:endParaRPr>
          </a:p>
          <a:p>
            <a:endParaRPr lang="it-IT" sz="2000" b="1" i="1" dirty="0">
              <a:latin typeface="Aptos" panose="020B0004020202020204" pitchFamily="34" charset="0"/>
              <a:cs typeface="Times New Roman" panose="02020603050405020304" pitchFamily="18" charset="0"/>
            </a:endParaRPr>
          </a:p>
          <a:p>
            <a:endParaRPr lang="it-IT" sz="2000" b="1" i="1" dirty="0">
              <a:latin typeface="Aptos" panose="020B0004020202020204" pitchFamily="34" charset="0"/>
              <a:cs typeface="Times New Roman" panose="02020603050405020304" pitchFamily="18" charset="0"/>
            </a:endParaRPr>
          </a:p>
          <a:p>
            <a:endParaRPr lang="it-IT" sz="2000" b="1" i="1" dirty="0">
              <a:latin typeface="Aptos" panose="020B0004020202020204" pitchFamily="34" charset="0"/>
              <a:cs typeface="Times New Roman" panose="02020603050405020304" pitchFamily="18" charset="0"/>
            </a:endParaRPr>
          </a:p>
          <a:p>
            <a:endParaRPr lang="it-IT" sz="2000" b="1" i="1" dirty="0">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000" i="1" dirty="0" err="1">
                <a:effectLst/>
                <a:latin typeface="Aptos" panose="020B0004020202020204" pitchFamily="34" charset="0"/>
                <a:ea typeface="Calibri" panose="020F0502020204030204" pitchFamily="34" charset="0"/>
              </a:rPr>
              <a:t>i</a:t>
            </a:r>
            <a:r>
              <a:rPr lang="en-GB" sz="2000" dirty="0">
                <a:effectLst/>
                <a:latin typeface="Aptos" panose="020B0004020202020204" pitchFamily="34" charset="0"/>
                <a:ea typeface="Calibri" panose="020F0502020204030204" pitchFamily="34" charset="0"/>
              </a:rPr>
              <a:t> is the municipality and </a:t>
            </a:r>
            <a:r>
              <a:rPr lang="en-GB" sz="2000" i="1" dirty="0">
                <a:effectLst/>
                <a:latin typeface="Aptos" panose="020B0004020202020204" pitchFamily="34" charset="0"/>
                <a:ea typeface="Calibri" panose="020F0502020204030204" pitchFamily="34" charset="0"/>
              </a:rPr>
              <a:t>t</a:t>
            </a:r>
            <a:r>
              <a:rPr lang="en-GB" sz="2000" dirty="0">
                <a:effectLst/>
                <a:latin typeface="Aptos" panose="020B0004020202020204" pitchFamily="34" charset="0"/>
                <a:ea typeface="Calibri" panose="020F0502020204030204" pitchFamily="34" charset="0"/>
              </a:rPr>
              <a:t> is year</a:t>
            </a:r>
          </a:p>
          <a:p>
            <a:pPr marL="285750" indent="-285750">
              <a:buFont typeface="Arial" panose="020B0604020202020204" pitchFamily="34" charset="0"/>
              <a:buChar char="•"/>
            </a:pPr>
            <a:r>
              <a:rPr lang="en-GB" sz="2000" b="1" i="1" dirty="0" err="1">
                <a:effectLst/>
                <a:latin typeface="Aptos" panose="020B0004020202020204" pitchFamily="34" charset="0"/>
                <a:ea typeface="Calibri" panose="020F0502020204030204" pitchFamily="34" charset="0"/>
              </a:rPr>
              <a:t>PDO</a:t>
            </a:r>
            <a:r>
              <a:rPr lang="en-GB" sz="2000" b="1" i="1" baseline="-25000" dirty="0" err="1">
                <a:effectLst/>
                <a:latin typeface="Aptos" panose="020B0004020202020204" pitchFamily="34" charset="0"/>
                <a:ea typeface="Calibri" panose="020F0502020204030204" pitchFamily="34" charset="0"/>
              </a:rPr>
              <a:t>it</a:t>
            </a:r>
            <a:r>
              <a:rPr lang="en-GB" sz="2000" b="1" dirty="0">
                <a:effectLst/>
                <a:latin typeface="Aptos" panose="020B0004020202020204" pitchFamily="34" charset="0"/>
                <a:ea typeface="Calibri" panose="020F0502020204030204" pitchFamily="34" charset="0"/>
              </a:rPr>
              <a:t> </a:t>
            </a:r>
            <a:r>
              <a:rPr lang="en-GB" sz="2000" dirty="0">
                <a:effectLst/>
                <a:latin typeface="Aptos" panose="020B0004020202020204" pitchFamily="34" charset="0"/>
                <a:ea typeface="Calibri" panose="020F0502020204030204" pitchFamily="34" charset="0"/>
              </a:rPr>
              <a:t>is the dummy that capture the presence of a PDO acknowledgment</a:t>
            </a:r>
          </a:p>
          <a:p>
            <a:pPr marL="285750" indent="-285750">
              <a:buFont typeface="Arial" panose="020B0604020202020204" pitchFamily="34" charset="0"/>
              <a:buChar char="•"/>
            </a:pPr>
            <a:r>
              <a:rPr lang="en-GB" sz="2000" b="1" dirty="0">
                <a:latin typeface="Aptos" panose="020B0004020202020204" pitchFamily="34" charset="0"/>
                <a:ea typeface="Calibri" panose="020F0502020204030204" pitchFamily="34" charset="0"/>
                <a:cs typeface="Times New Roman" panose="02020603050405020304" pitchFamily="18" charset="0"/>
              </a:rPr>
              <a:t>Controls</a:t>
            </a:r>
            <a:r>
              <a:rPr lang="en-GB" sz="2000" dirty="0">
                <a:latin typeface="Aptos" panose="020B0004020202020204" pitchFamily="34" charset="0"/>
                <a:ea typeface="Calibri" panose="020F0502020204030204" pitchFamily="34" charset="0"/>
                <a:cs typeface="Times New Roman" panose="02020603050405020304" pitchFamily="18" charset="0"/>
              </a:rPr>
              <a:t>: </a:t>
            </a:r>
            <a:r>
              <a:rPr lang="en-GB" sz="2000" dirty="0">
                <a:effectLst/>
                <a:latin typeface="Aptos" panose="020B0004020202020204" pitchFamily="34" charset="0"/>
                <a:ea typeface="Calibri" panose="020F0502020204030204" pitchFamily="34" charset="0"/>
              </a:rPr>
              <a:t>dummy variable accounting for the presence of PGI wines, unbalanced covariates (population density), NUTS3 fixed effects</a:t>
            </a:r>
            <a:endParaRPr lang="it-IT" sz="2000" dirty="0">
              <a:latin typeface="Aptos" panose="020B0004020202020204" pitchFamily="34" charset="0"/>
            </a:endParaRPr>
          </a:p>
          <a:p>
            <a:endParaRPr lang="it-IT" sz="2000" dirty="0">
              <a:latin typeface="Aptos" panose="020B0004020202020204" pitchFamily="34" charset="0"/>
            </a:endParaRPr>
          </a:p>
          <a:p>
            <a:endParaRPr lang="it-IT" sz="2000" dirty="0">
              <a:latin typeface="Aptos" panose="020B0004020202020204" pitchFamily="34" charset="0"/>
            </a:endParaRPr>
          </a:p>
          <a:p>
            <a:pPr algn="just">
              <a:lnSpc>
                <a:spcPct val="107000"/>
              </a:lnSpc>
              <a:spcAft>
                <a:spcPts val="800"/>
              </a:spcAft>
            </a:pPr>
            <a:r>
              <a:rPr lang="en-GB" sz="2000" b="1" i="1" kern="100" dirty="0" err="1">
                <a:effectLst/>
                <a:latin typeface="Aptos" panose="020B0004020202020204" pitchFamily="34" charset="0"/>
                <a:ea typeface="Calibri" panose="020F0502020204030204" pitchFamily="34" charset="0"/>
                <a:cs typeface="Times New Roman" panose="02020603050405020304" pitchFamily="18" charset="0"/>
              </a:rPr>
              <a:t>Innovation</a:t>
            </a:r>
            <a:r>
              <a:rPr lang="en-GB" sz="2000" b="1" i="1" baseline="-25000" dirty="0" err="1">
                <a:effectLst/>
                <a:latin typeface="Aptos" panose="020B0004020202020204" pitchFamily="34" charset="0"/>
                <a:ea typeface="Calibri" panose="020F0502020204030204" pitchFamily="34" charset="0"/>
              </a:rPr>
              <a:t>it</a:t>
            </a:r>
            <a:r>
              <a:rPr lang="en-GB" sz="2000" b="1" dirty="0">
                <a:effectLst/>
                <a:latin typeface="Aptos" panose="020B0004020202020204" pitchFamily="34" charset="0"/>
                <a:ea typeface="Calibri" panose="020F0502020204030204" pitchFamily="34" charset="0"/>
              </a:rPr>
              <a:t> </a:t>
            </a:r>
            <a:r>
              <a:rPr lang="en-GB" sz="2000" kern="100" dirty="0">
                <a:effectLst/>
                <a:latin typeface="Aptos" panose="020B0004020202020204" pitchFamily="34" charset="0"/>
                <a:ea typeface="Calibri" panose="020F0502020204030204" pitchFamily="34" charset="0"/>
                <a:cs typeface="Times New Roman" panose="02020603050405020304" pitchFamily="18" charset="0"/>
              </a:rPr>
              <a:t> is declined in terms of the probability of having at least one patent in the technological fields under analysis (i.e., log transformation of the binary variable + 1).</a:t>
            </a:r>
            <a:endParaRPr lang="it-IT" sz="2000" kern="100" dirty="0">
              <a:effectLst/>
              <a:latin typeface="Aptos" panose="020B0004020202020204" pitchFamily="34" charset="0"/>
              <a:ea typeface="Calibri" panose="020F0502020204030204" pitchFamily="34" charset="0"/>
              <a:cs typeface="Times New Roman" panose="02020603050405020304" pitchFamily="18" charset="0"/>
            </a:endParaRPr>
          </a:p>
          <a:p>
            <a:endParaRPr lang="en-US" sz="1800" dirty="0"/>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CDD95A42-D5E9-F54C-D209-0D4CAE4EEF44}"/>
                  </a:ext>
                </a:extLst>
              </p:cNvPr>
              <p:cNvSpPr txBox="1"/>
              <p:nvPr/>
            </p:nvSpPr>
            <p:spPr>
              <a:xfrm>
                <a:off x="282840" y="2295037"/>
                <a:ext cx="10489884" cy="5799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50000"/>
                  </a:lnSpc>
                </a:pPr>
                <a:r>
                  <a:rPr lang="en-GB" sz="2400" i="1" kern="100" dirty="0">
                    <a:latin typeface="Times New Roman" panose="02020603050405020304" pitchFamily="18" charset="0"/>
                    <a:ea typeface="Calibri" panose="020F0502020204030204" pitchFamily="34" charset="0"/>
                    <a:cs typeface="Times New Roman" panose="02020603050405020304" pitchFamily="18" charset="0"/>
                  </a:rPr>
                  <a:t>Innovation</a:t>
                </a:r>
                <a:r>
                  <a:rPr lang="en-GB" sz="2000" dirty="0">
                    <a:latin typeface="Cambria Math" panose="02040503050406030204" pitchFamily="18" charset="0"/>
                  </a:rPr>
                  <a:t> </a:t>
                </a:r>
                <a:r>
                  <a:rPr lang="en-GB" sz="2000" i="1" baseline="-25000" dirty="0" err="1">
                    <a:latin typeface="Cambria Math" panose="02040503050406030204" pitchFamily="18" charset="0"/>
                  </a:rPr>
                  <a:t>i,t</a:t>
                </a:r>
                <a:r>
                  <a:rPr lang="en-GB" sz="2000" dirty="0">
                    <a:solidFill>
                      <a:schemeClr val="tx1"/>
                    </a:solidFill>
                  </a:rPr>
                  <a:t> = </a:t>
                </a:r>
                <a14:m>
                  <m:oMath xmlns:m="http://schemas.openxmlformats.org/officeDocument/2006/math">
                    <m:r>
                      <a:rPr lang="en-GB" sz="2000">
                        <a:solidFill>
                          <a:schemeClr val="tx1"/>
                        </a:solidFill>
                        <a:latin typeface="Cambria Math" panose="02040503050406030204" pitchFamily="18" charset="0"/>
                      </a:rPr>
                      <m:t>𝛼</m:t>
                    </m:r>
                    <m:r>
                      <a:rPr lang="en-GB" sz="2000">
                        <a:solidFill>
                          <a:schemeClr val="tx1"/>
                        </a:solidFill>
                        <a:latin typeface="Cambria Math" panose="02040503050406030204" pitchFamily="18" charset="0"/>
                      </a:rPr>
                      <m:t>+ </m:t>
                    </m:r>
                    <m:sSub>
                      <m:sSubPr>
                        <m:ctrlPr>
                          <a:rPr lang="it-IT" sz="2000" i="1">
                            <a:solidFill>
                              <a:schemeClr val="tx1"/>
                            </a:solidFill>
                            <a:latin typeface="Cambria Math" panose="02040503050406030204" pitchFamily="18" charset="0"/>
                          </a:rPr>
                        </m:ctrlPr>
                      </m:sSubPr>
                      <m:e>
                        <m:r>
                          <a:rPr lang="en-GB" sz="2000">
                            <a:solidFill>
                              <a:schemeClr val="tx1"/>
                            </a:solidFill>
                            <a:latin typeface="Cambria Math" panose="02040503050406030204" pitchFamily="18" charset="0"/>
                          </a:rPr>
                          <m:t>𝛽</m:t>
                        </m:r>
                      </m:e>
                      <m:sub>
                        <m:r>
                          <a:rPr lang="en-GB" sz="2000">
                            <a:solidFill>
                              <a:schemeClr val="tx1"/>
                            </a:solidFill>
                            <a:latin typeface="Cambria Math" panose="02040503050406030204" pitchFamily="18" charset="0"/>
                          </a:rPr>
                          <m:t>1</m:t>
                        </m:r>
                      </m:sub>
                    </m:sSub>
                    <m:sSub>
                      <m:sSubPr>
                        <m:ctrlPr>
                          <a:rPr lang="it-IT" sz="2000" i="1">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rPr>
                          <m:t>𝑃𝐷𝑂</m:t>
                        </m:r>
                      </m:e>
                      <m:sub>
                        <m:r>
                          <a:rPr lang="en-GB" sz="2000">
                            <a:solidFill>
                              <a:schemeClr val="tx1"/>
                            </a:solidFill>
                            <a:latin typeface="Cambria Math" panose="02040503050406030204" pitchFamily="18" charset="0"/>
                          </a:rPr>
                          <m:t>𝑖𝑡</m:t>
                        </m:r>
                      </m:sub>
                    </m:sSub>
                    <m:sSub>
                      <m:sSubPr>
                        <m:ctrlPr>
                          <a:rPr lang="it-IT" sz="2000" i="1" smtClean="0">
                            <a:solidFill>
                              <a:schemeClr val="tx1"/>
                            </a:solidFill>
                            <a:latin typeface="Cambria Math" panose="02040503050406030204" pitchFamily="18" charset="0"/>
                          </a:rPr>
                        </m:ctrlPr>
                      </m:sSubPr>
                      <m:e>
                        <m:r>
                          <a:rPr lang="en-GB" sz="2000">
                            <a:solidFill>
                              <a:schemeClr val="tx1"/>
                            </a:solidFill>
                            <a:latin typeface="Cambria Math" panose="02040503050406030204" pitchFamily="18" charset="0"/>
                          </a:rPr>
                          <m:t>+</m:t>
                        </m:r>
                        <m:r>
                          <a:rPr lang="en-GB" sz="2000">
                            <a:solidFill>
                              <a:schemeClr val="tx1"/>
                            </a:solidFill>
                            <a:latin typeface="Cambria Math" panose="02040503050406030204" pitchFamily="18" charset="0"/>
                          </a:rPr>
                          <m:t>𝐶𝑜𝑛𝑡𝑟𝑜𝑙𝑠</m:t>
                        </m:r>
                      </m:e>
                      <m:sub>
                        <m:r>
                          <a:rPr lang="en-GB" sz="2000">
                            <a:solidFill>
                              <a:schemeClr val="tx1"/>
                            </a:solidFill>
                            <a:latin typeface="Cambria Math" panose="02040503050406030204" pitchFamily="18" charset="0"/>
                          </a:rPr>
                          <m:t>𝑖𝑡</m:t>
                        </m:r>
                        <m:r>
                          <a:rPr lang="it-IT" sz="2000" b="0" i="0" smtClean="0">
                            <a:solidFill>
                              <a:schemeClr val="tx1"/>
                            </a:solidFill>
                            <a:latin typeface="Cambria Math" panose="02040503050406030204" pitchFamily="18" charset="0"/>
                          </a:rPr>
                          <m:t>−1</m:t>
                        </m:r>
                      </m:sub>
                    </m:sSub>
                    <m:r>
                      <a:rPr lang="en-GB" sz="2000">
                        <a:solidFill>
                          <a:schemeClr val="tx1"/>
                        </a:solidFill>
                        <a:latin typeface="Cambria Math" panose="02040503050406030204" pitchFamily="18" charset="0"/>
                      </a:rPr>
                      <m:t>+</m:t>
                    </m:r>
                    <m:sSub>
                      <m:sSubPr>
                        <m:ctrlPr>
                          <a:rPr lang="it-IT" sz="2000" i="1">
                            <a:solidFill>
                              <a:schemeClr val="tx1"/>
                            </a:solidFill>
                            <a:latin typeface="Cambria Math" panose="02040503050406030204" pitchFamily="18" charset="0"/>
                          </a:rPr>
                        </m:ctrlPr>
                      </m:sSubPr>
                      <m:e>
                        <m:r>
                          <m:rPr>
                            <m:nor/>
                          </m:rPr>
                          <a:rPr lang="it-IT" sz="2000" dirty="0">
                            <a:solidFill>
                              <a:schemeClr val="tx1"/>
                            </a:solidFill>
                          </a:rPr>
                          <m:t>𝛾</m:t>
                        </m:r>
                      </m:e>
                      <m:sub>
                        <m:r>
                          <a:rPr lang="en-GB" sz="2000">
                            <a:solidFill>
                              <a:schemeClr val="tx1"/>
                            </a:solidFill>
                            <a:latin typeface="Cambria Math" panose="02040503050406030204" pitchFamily="18" charset="0"/>
                          </a:rPr>
                          <m:t>𝑖</m:t>
                        </m:r>
                      </m:sub>
                    </m:sSub>
                    <m:r>
                      <a:rPr lang="en-GB" sz="2000">
                        <a:solidFill>
                          <a:schemeClr val="tx1"/>
                        </a:solidFill>
                        <a:latin typeface="Cambria Math" panose="02040503050406030204" pitchFamily="18" charset="0"/>
                      </a:rPr>
                      <m:t>+</m:t>
                    </m:r>
                    <m:sSub>
                      <m:sSubPr>
                        <m:ctrlPr>
                          <a:rPr lang="it-IT" sz="2000" i="1">
                            <a:solidFill>
                              <a:schemeClr val="tx1"/>
                            </a:solidFill>
                            <a:latin typeface="Cambria Math" panose="02040503050406030204" pitchFamily="18" charset="0"/>
                          </a:rPr>
                        </m:ctrlPr>
                      </m:sSubPr>
                      <m:e>
                        <m:r>
                          <m:rPr>
                            <m:nor/>
                          </m:rPr>
                          <a:rPr lang="it-IT" sz="2000" dirty="0">
                            <a:solidFill>
                              <a:schemeClr val="tx1"/>
                            </a:solidFill>
                          </a:rPr>
                          <m:t>𝜇</m:t>
                        </m:r>
                      </m:e>
                      <m:sub>
                        <m:r>
                          <a:rPr lang="en-GB" sz="2000">
                            <a:solidFill>
                              <a:schemeClr val="tx1"/>
                            </a:solidFill>
                            <a:latin typeface="Cambria Math" panose="02040503050406030204" pitchFamily="18" charset="0"/>
                          </a:rPr>
                          <m:t>𝑡</m:t>
                        </m:r>
                      </m:sub>
                    </m:sSub>
                    <m:r>
                      <a:rPr lang="it-IT" sz="2000" b="0" i="1" smtClean="0">
                        <a:solidFill>
                          <a:schemeClr val="tx1"/>
                        </a:solidFill>
                        <a:latin typeface="Cambria Math" panose="02040503050406030204" pitchFamily="18" charset="0"/>
                      </a:rPr>
                      <m:t>+</m:t>
                    </m:r>
                    <m:sSub>
                      <m:sSubPr>
                        <m:ctrlPr>
                          <a:rPr lang="it-IT" sz="2000" i="1">
                            <a:solidFill>
                              <a:schemeClr val="tx1"/>
                            </a:solidFill>
                            <a:latin typeface="Cambria Math" panose="02040503050406030204" pitchFamily="18" charset="0"/>
                          </a:rPr>
                        </m:ctrlPr>
                      </m:sSubPr>
                      <m:e>
                        <m:r>
                          <a:rPr lang="en-GB" sz="2000">
                            <a:solidFill>
                              <a:schemeClr val="tx1"/>
                            </a:solidFill>
                            <a:latin typeface="Cambria Math" panose="02040503050406030204" pitchFamily="18" charset="0"/>
                          </a:rPr>
                          <m:t>𝜀</m:t>
                        </m:r>
                      </m:e>
                      <m:sub>
                        <m:r>
                          <a:rPr lang="en-GB" sz="2000">
                            <a:solidFill>
                              <a:schemeClr val="tx1"/>
                            </a:solidFill>
                            <a:latin typeface="Cambria Math" panose="02040503050406030204" pitchFamily="18" charset="0"/>
                          </a:rPr>
                          <m:t>𝑖𝑡</m:t>
                        </m:r>
                      </m:sub>
                    </m:sSub>
                  </m:oMath>
                </a14:m>
                <a:r>
                  <a:rPr lang="en-GB" sz="2000" dirty="0">
                    <a:solidFill>
                      <a:schemeClr val="tx1"/>
                    </a:solidFill>
                  </a:rPr>
                  <a:t> </a:t>
                </a:r>
                <a:endParaRPr lang="it-IT" sz="2000" dirty="0">
                  <a:solidFill>
                    <a:schemeClr val="tx1"/>
                  </a:solidFill>
                </a:endParaRPr>
              </a:p>
            </p:txBody>
          </p:sp>
        </mc:Choice>
        <mc:Fallback xmlns="">
          <p:sp>
            <p:nvSpPr>
              <p:cNvPr id="3" name="CasellaDiTesto 2">
                <a:extLst>
                  <a:ext uri="{FF2B5EF4-FFF2-40B4-BE49-F238E27FC236}">
                    <a16:creationId xmlns:a16="http://schemas.microsoft.com/office/drawing/2014/main" id="{CDD95A42-D5E9-F54C-D209-0D4CAE4EEF44}"/>
                  </a:ext>
                </a:extLst>
              </p:cNvPr>
              <p:cNvSpPr txBox="1">
                <a:spLocks noRot="1" noChangeAspect="1" noMove="1" noResize="1" noEditPoints="1" noAdjustHandles="1" noChangeArrowheads="1" noChangeShapeType="1" noTextEdit="1"/>
              </p:cNvSpPr>
              <p:nvPr/>
            </p:nvSpPr>
            <p:spPr>
              <a:xfrm>
                <a:off x="282840" y="2295037"/>
                <a:ext cx="10489884" cy="579967"/>
              </a:xfrm>
              <a:prstGeom prst="rect">
                <a:avLst/>
              </a:prstGeom>
              <a:blipFill>
                <a:blip r:embed="rId2"/>
                <a:stretch>
                  <a:fillRect b="-22917"/>
                </a:stretch>
              </a:blipFill>
              <a:ln w="12700" cap="flat">
                <a:noFill/>
                <a:miter lim="400000"/>
              </a:ln>
              <a:effectLst/>
            </p:spPr>
            <p:txBody>
              <a:bodyPr/>
              <a:lstStyle/>
              <a:p>
                <a:r>
                  <a:rPr lang="it-IT">
                    <a:noFill/>
                  </a:rPr>
                  <a:t> </a:t>
                </a:r>
              </a:p>
            </p:txBody>
          </p:sp>
        </mc:Fallback>
      </mc:AlternateContent>
    </p:spTree>
    <p:extLst>
      <p:ext uri="{BB962C8B-B14F-4D97-AF65-F5344CB8AC3E}">
        <p14:creationId xmlns:p14="http://schemas.microsoft.com/office/powerpoint/2010/main" val="3969913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1" name="Rectangle 10">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3E2AA2C-A197-4901-9E1E-68C986CBFC68}"/>
              </a:ext>
            </a:extLst>
          </p:cNvPr>
          <p:cNvSpPr>
            <a:spLocks noGrp="1"/>
          </p:cNvSpPr>
          <p:nvPr>
            <p:ph type="title"/>
          </p:nvPr>
        </p:nvSpPr>
        <p:spPr>
          <a:xfrm rot="16200000">
            <a:off x="-1322904" y="2514944"/>
            <a:ext cx="5054601" cy="1955108"/>
          </a:xfrm>
        </p:spPr>
        <p:txBody>
          <a:bodyPr vert="horz" lIns="91440" tIns="45720" rIns="91440" bIns="45720" rtlCol="0" anchor="b">
            <a:normAutofit/>
          </a:bodyPr>
          <a:lstStyle/>
          <a:p>
            <a:pPr algn="r"/>
            <a:r>
              <a:rPr lang="en-US" sz="4000" dirty="0">
                <a:solidFill>
                  <a:srgbClr val="FFFFFF"/>
                </a:solidFill>
                <a:latin typeface="Aptos" panose="020B0004020202020204" pitchFamily="34" charset="0"/>
              </a:rPr>
              <a:t>Results</a:t>
            </a:r>
          </a:p>
        </p:txBody>
      </p:sp>
      <p:sp>
        <p:nvSpPr>
          <p:cNvPr id="15" name="Rectangle 14">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5" name="Tabella 4">
            <a:extLst>
              <a:ext uri="{FF2B5EF4-FFF2-40B4-BE49-F238E27FC236}">
                <a16:creationId xmlns:a16="http://schemas.microsoft.com/office/drawing/2014/main" id="{477EFE8D-84CD-26F8-17E8-D9208AE5FB71}"/>
              </a:ext>
            </a:extLst>
          </p:cNvPr>
          <p:cNvGraphicFramePr>
            <a:graphicFrameLocks noGrp="1"/>
          </p:cNvGraphicFramePr>
          <p:nvPr>
            <p:extLst>
              <p:ext uri="{D42A27DB-BD31-4B8C-83A1-F6EECF244321}">
                <p14:modId xmlns:p14="http://schemas.microsoft.com/office/powerpoint/2010/main" val="1590383235"/>
              </p:ext>
            </p:extLst>
          </p:nvPr>
        </p:nvGraphicFramePr>
        <p:xfrm>
          <a:off x="5027677" y="2435291"/>
          <a:ext cx="5805163" cy="4172158"/>
        </p:xfrm>
        <a:graphic>
          <a:graphicData uri="http://schemas.openxmlformats.org/drawingml/2006/table">
            <a:tbl>
              <a:tblPr firstRow="1" firstCol="1" bandRow="1"/>
              <a:tblGrid>
                <a:gridCol w="1616287">
                  <a:extLst>
                    <a:ext uri="{9D8B030D-6E8A-4147-A177-3AD203B41FA5}">
                      <a16:colId xmlns:a16="http://schemas.microsoft.com/office/drawing/2014/main" val="1880456856"/>
                    </a:ext>
                  </a:extLst>
                </a:gridCol>
                <a:gridCol w="1064055">
                  <a:extLst>
                    <a:ext uri="{9D8B030D-6E8A-4147-A177-3AD203B41FA5}">
                      <a16:colId xmlns:a16="http://schemas.microsoft.com/office/drawing/2014/main" val="2332201708"/>
                    </a:ext>
                  </a:extLst>
                </a:gridCol>
                <a:gridCol w="1041607">
                  <a:extLst>
                    <a:ext uri="{9D8B030D-6E8A-4147-A177-3AD203B41FA5}">
                      <a16:colId xmlns:a16="http://schemas.microsoft.com/office/drawing/2014/main" val="2206941811"/>
                    </a:ext>
                  </a:extLst>
                </a:gridCol>
                <a:gridCol w="1041607">
                  <a:extLst>
                    <a:ext uri="{9D8B030D-6E8A-4147-A177-3AD203B41FA5}">
                      <a16:colId xmlns:a16="http://schemas.microsoft.com/office/drawing/2014/main" val="272612415"/>
                    </a:ext>
                  </a:extLst>
                </a:gridCol>
                <a:gridCol w="1041607">
                  <a:extLst>
                    <a:ext uri="{9D8B030D-6E8A-4147-A177-3AD203B41FA5}">
                      <a16:colId xmlns:a16="http://schemas.microsoft.com/office/drawing/2014/main" val="2949609547"/>
                    </a:ext>
                  </a:extLst>
                </a:gridCol>
              </a:tblGrid>
              <a:tr h="992686">
                <a:tc>
                  <a:txBody>
                    <a:bodyPr/>
                    <a:lstStyle/>
                    <a:p>
                      <a:pPr>
                        <a:lnSpc>
                          <a:spcPct val="107000"/>
                        </a:lnSpc>
                      </a:pPr>
                      <a:endParaRPr lang="it-IT" sz="1100" kern="1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Agrifood </a:t>
                      </a:r>
                      <a:r>
                        <a:rPr lang="it-IT" sz="1000" kern="0" dirty="0" err="1">
                          <a:effectLst/>
                          <a:latin typeface="Aptos" panose="020B0004020202020204" pitchFamily="34" charset="0"/>
                          <a:ea typeface="Times New Roman" panose="02020603050405020304" pitchFamily="18" charset="0"/>
                          <a:cs typeface="Times New Roman" panose="02020603050405020304" pitchFamily="18" charset="0"/>
                        </a:rPr>
                        <a:t>patent</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Agricultural patent</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Food patent</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Only Agrifood patent</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 </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2127579"/>
                  </a:ext>
                </a:extLst>
              </a:tr>
              <a:tr h="233275">
                <a:tc>
                  <a:txBody>
                    <a:bodyPr/>
                    <a:lstStyle/>
                    <a:p>
                      <a:pPr>
                        <a:lnSpc>
                          <a:spcPct val="107000"/>
                        </a:lnSpc>
                      </a:pPr>
                      <a:endParaRPr lang="it-IT" sz="1100" kern="100" dirty="0">
                        <a:effectLst/>
                        <a:latin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it-IT" sz="1000" b="1" kern="0" dirty="0">
                          <a:effectLst/>
                          <a:latin typeface="Aptos" panose="020B0004020202020204" pitchFamily="34" charset="0"/>
                          <a:ea typeface="Times New Roman" panose="02020603050405020304" pitchFamily="18" charset="0"/>
                          <a:cs typeface="Times New Roman" panose="02020603050405020304" pitchFamily="18" charset="0"/>
                        </a:rPr>
                        <a:t>(1)</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it-IT" sz="1000" b="1" kern="0">
                          <a:effectLst/>
                          <a:latin typeface="Aptos" panose="020B0004020202020204" pitchFamily="34" charset="0"/>
                          <a:ea typeface="Times New Roman" panose="02020603050405020304" pitchFamily="18" charset="0"/>
                          <a:cs typeface="Times New Roman" panose="02020603050405020304" pitchFamily="18" charset="0"/>
                        </a:rPr>
                        <a:t>(2)</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it-IT" sz="1000" b="1" kern="0">
                          <a:effectLst/>
                          <a:latin typeface="Aptos" panose="020B0004020202020204" pitchFamily="34" charset="0"/>
                          <a:ea typeface="Times New Roman" panose="02020603050405020304" pitchFamily="18" charset="0"/>
                          <a:cs typeface="Times New Roman" panose="02020603050405020304" pitchFamily="18" charset="0"/>
                        </a:rPr>
                        <a:t>(3)</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it-IT" sz="1000" b="1" kern="0">
                          <a:effectLst/>
                          <a:latin typeface="Aptos" panose="020B0004020202020204" pitchFamily="34" charset="0"/>
                          <a:ea typeface="Times New Roman" panose="02020603050405020304" pitchFamily="18" charset="0"/>
                          <a:cs typeface="Times New Roman" panose="02020603050405020304" pitchFamily="18" charset="0"/>
                        </a:rPr>
                        <a:t>(4)</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4545315"/>
                  </a:ext>
                </a:extLst>
              </a:tr>
              <a:tr h="233275">
                <a:tc>
                  <a:txBody>
                    <a:bodyPr/>
                    <a:lstStyle/>
                    <a:p>
                      <a:pP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PDO*Post</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b="1" kern="0">
                          <a:effectLst/>
                          <a:latin typeface="Aptos" panose="020B0004020202020204" pitchFamily="34" charset="0"/>
                          <a:ea typeface="Times New Roman" panose="02020603050405020304" pitchFamily="18" charset="0"/>
                          <a:cs typeface="Times New Roman" panose="02020603050405020304" pitchFamily="18" charset="0"/>
                        </a:rPr>
                        <a:t>0.0026***</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07000"/>
                        </a:lnSpc>
                        <a:spcAft>
                          <a:spcPts val="800"/>
                        </a:spcAft>
                      </a:pPr>
                      <a:r>
                        <a:rPr lang="it-IT" sz="1000" b="1" kern="0">
                          <a:effectLst/>
                          <a:latin typeface="Aptos" panose="020B0004020202020204" pitchFamily="34" charset="0"/>
                          <a:ea typeface="Times New Roman" panose="02020603050405020304" pitchFamily="18" charset="0"/>
                          <a:cs typeface="Times New Roman" panose="02020603050405020304" pitchFamily="18" charset="0"/>
                        </a:rPr>
                        <a:t>0.0014***</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07000"/>
                        </a:lnSpc>
                        <a:spcAft>
                          <a:spcPts val="800"/>
                        </a:spcAft>
                      </a:pPr>
                      <a:r>
                        <a:rPr lang="it-IT" sz="1000" b="1" kern="0">
                          <a:effectLst/>
                          <a:latin typeface="Aptos" panose="020B0004020202020204" pitchFamily="34" charset="0"/>
                          <a:ea typeface="Times New Roman" panose="02020603050405020304" pitchFamily="18" charset="0"/>
                          <a:cs typeface="Times New Roman" panose="02020603050405020304" pitchFamily="18" charset="0"/>
                        </a:rPr>
                        <a:t>0.0012***</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07000"/>
                        </a:lnSpc>
                        <a:spcAft>
                          <a:spcPts val="800"/>
                        </a:spcAft>
                      </a:pPr>
                      <a:r>
                        <a:rPr lang="it-IT" sz="1000" b="1" kern="0">
                          <a:effectLst/>
                          <a:latin typeface="Aptos" panose="020B0004020202020204" pitchFamily="34" charset="0"/>
                          <a:ea typeface="Times New Roman" panose="02020603050405020304" pitchFamily="18" charset="0"/>
                          <a:cs typeface="Times New Roman" panose="02020603050405020304" pitchFamily="18" charset="0"/>
                        </a:rPr>
                        <a:t>0.0013**</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3304828325"/>
                  </a:ext>
                </a:extLst>
              </a:tr>
              <a:tr h="233275">
                <a:tc>
                  <a:txBody>
                    <a:bodyPr/>
                    <a:lstStyle/>
                    <a:p>
                      <a:pPr>
                        <a:lnSpc>
                          <a:spcPct val="107000"/>
                        </a:lnSpc>
                      </a:pPr>
                      <a:endParaRPr lang="it-IT" sz="1100" kern="100" dirty="0">
                        <a:effectLst/>
                        <a:latin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(0.0006)</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(0.0005)</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(0.0004)</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(0.0005)</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1439921620"/>
                  </a:ext>
                </a:extLst>
              </a:tr>
              <a:tr h="233275">
                <a:tc>
                  <a:txBody>
                    <a:bodyPr/>
                    <a:lstStyle/>
                    <a:p>
                      <a:pP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Treated (PDO)</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404689089"/>
                  </a:ext>
                </a:extLst>
              </a:tr>
              <a:tr h="233275">
                <a:tc>
                  <a:txBody>
                    <a:bodyPr/>
                    <a:lstStyle/>
                    <a:p>
                      <a:pP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Post</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905545347"/>
                  </a:ext>
                </a:extLst>
              </a:tr>
              <a:tr h="233275">
                <a:tc>
                  <a:txBody>
                    <a:bodyPr/>
                    <a:lstStyle/>
                    <a:p>
                      <a:pP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PGI control</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426019134"/>
                  </a:ext>
                </a:extLst>
              </a:tr>
              <a:tr h="423361">
                <a:tc>
                  <a:txBody>
                    <a:bodyPr/>
                    <a:lstStyle/>
                    <a:p>
                      <a:pPr>
                        <a:lnSpc>
                          <a:spcPct val="107000"/>
                        </a:lnSpc>
                        <a:spcAft>
                          <a:spcPts val="800"/>
                        </a:spcAft>
                      </a:pPr>
                      <a:r>
                        <a:rPr lang="it-IT" sz="1000" kern="0" dirty="0" err="1">
                          <a:effectLst/>
                          <a:latin typeface="Aptos" panose="020B0004020202020204" pitchFamily="34" charset="0"/>
                          <a:ea typeface="Times New Roman" panose="02020603050405020304" pitchFamily="18" charset="0"/>
                          <a:cs typeface="Times New Roman" panose="02020603050405020304" pitchFamily="18" charset="0"/>
                        </a:rPr>
                        <a:t>Unbalanced</a:t>
                      </a: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it-IT" sz="1000" kern="0" dirty="0" err="1">
                          <a:effectLst/>
                          <a:latin typeface="Aptos" panose="020B0004020202020204" pitchFamily="34" charset="0"/>
                          <a:ea typeface="Times New Roman" panose="02020603050405020304" pitchFamily="18" charset="0"/>
                          <a:cs typeface="Times New Roman" panose="02020603050405020304" pitchFamily="18" charset="0"/>
                        </a:rPr>
                        <a:t>covariates</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3601181880"/>
                  </a:ext>
                </a:extLst>
              </a:tr>
              <a:tr h="423361">
                <a:tc>
                  <a:txBody>
                    <a:bodyPr/>
                    <a:lstStyle/>
                    <a:p>
                      <a:pP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NUTS3 </a:t>
                      </a:r>
                      <a:r>
                        <a:rPr lang="it-IT" sz="1000" kern="0" dirty="0" err="1">
                          <a:effectLst/>
                          <a:latin typeface="Aptos" panose="020B0004020202020204" pitchFamily="34" charset="0"/>
                          <a:ea typeface="Times New Roman" panose="02020603050405020304" pitchFamily="18" charset="0"/>
                          <a:cs typeface="Times New Roman" panose="02020603050405020304" pitchFamily="18" charset="0"/>
                        </a:rPr>
                        <a:t>fixed</a:t>
                      </a: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it-IT" sz="1000" kern="0" dirty="0" err="1">
                          <a:effectLst/>
                          <a:latin typeface="Aptos" panose="020B0004020202020204" pitchFamily="34" charset="0"/>
                          <a:ea typeface="Times New Roman" panose="02020603050405020304" pitchFamily="18" charset="0"/>
                          <a:cs typeface="Times New Roman" panose="02020603050405020304" pitchFamily="18" charset="0"/>
                        </a:rPr>
                        <a:t>effects</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4135320465"/>
                  </a:ext>
                </a:extLst>
              </a:tr>
              <a:tr h="233275">
                <a:tc>
                  <a:txBody>
                    <a:bodyPr/>
                    <a:lstStyle/>
                    <a:p>
                      <a:pP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Constant</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Yes</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4264776503"/>
                  </a:ext>
                </a:extLst>
              </a:tr>
              <a:tr h="233275">
                <a:tc>
                  <a:txBody>
                    <a:bodyPr/>
                    <a:lstStyle/>
                    <a:p>
                      <a:pPr>
                        <a:lnSpc>
                          <a:spcPct val="107000"/>
                        </a:lnSpc>
                      </a:pPr>
                      <a:endParaRPr lang="it-IT" sz="1100" kern="100" dirty="0">
                        <a:effectLst/>
                        <a:latin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nSpc>
                          <a:spcPct val="107000"/>
                        </a:lnSpc>
                      </a:pPr>
                      <a:endParaRPr lang="it-IT" sz="1100" kern="100">
                        <a:effectLst/>
                        <a:latin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nSpc>
                          <a:spcPct val="107000"/>
                        </a:lnSpc>
                      </a:pPr>
                      <a:endParaRPr lang="it-IT" sz="1100" kern="100" dirty="0">
                        <a:effectLst/>
                        <a:latin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nSpc>
                          <a:spcPct val="107000"/>
                        </a:lnSpc>
                      </a:pPr>
                      <a:endParaRPr lang="it-IT" sz="1100" kern="100">
                        <a:effectLst/>
                        <a:latin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420874051"/>
                  </a:ext>
                </a:extLst>
              </a:tr>
              <a:tr h="233275">
                <a:tc>
                  <a:txBody>
                    <a:bodyPr/>
                    <a:lstStyle/>
                    <a:p>
                      <a:pPr>
                        <a:lnSpc>
                          <a:spcPct val="107000"/>
                        </a:lnSpc>
                        <a:spcAft>
                          <a:spcPts val="800"/>
                        </a:spcAft>
                      </a:pPr>
                      <a:r>
                        <a:rPr lang="it-IT" sz="1000" kern="0" dirty="0" err="1">
                          <a:effectLst/>
                          <a:latin typeface="Aptos" panose="020B0004020202020204" pitchFamily="34" charset="0"/>
                          <a:ea typeface="Times New Roman" panose="02020603050405020304" pitchFamily="18" charset="0"/>
                          <a:cs typeface="Times New Roman" panose="02020603050405020304" pitchFamily="18" charset="0"/>
                        </a:rPr>
                        <a:t>Observations</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3,209</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3,209</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3,209</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3,209</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noFill/>
                  </a:tcPr>
                </a:tc>
                <a:extLst>
                  <a:ext uri="{0D108BD9-81ED-4DB2-BD59-A6C34878D82A}">
                    <a16:rowId xmlns:a16="http://schemas.microsoft.com/office/drawing/2014/main" val="3904711218"/>
                  </a:ext>
                </a:extLst>
              </a:tr>
              <a:tr h="233275">
                <a:tc>
                  <a:txBody>
                    <a:bodyPr/>
                    <a:lstStyle/>
                    <a:p>
                      <a:pP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R2</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000" kern="0">
                          <a:effectLst/>
                          <a:latin typeface="Aptos" panose="020B0004020202020204" pitchFamily="34" charset="0"/>
                          <a:ea typeface="Times New Roman" panose="02020603050405020304" pitchFamily="18" charset="0"/>
                          <a:cs typeface="Times New Roman" panose="02020603050405020304" pitchFamily="18" charset="0"/>
                        </a:rPr>
                        <a:t>0.1</a:t>
                      </a:r>
                      <a:endParaRPr lang="it-IT" sz="1100" kern="10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0.06</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0.05</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000" kern="0" dirty="0">
                          <a:effectLst/>
                          <a:latin typeface="Aptos" panose="020B0004020202020204" pitchFamily="34" charset="0"/>
                          <a:ea typeface="Times New Roman" panose="02020603050405020304" pitchFamily="18" charset="0"/>
                          <a:cs typeface="Times New Roman" panose="02020603050405020304" pitchFamily="18" charset="0"/>
                        </a:rPr>
                        <a:t>0.06</a:t>
                      </a:r>
                      <a:endParaRPr lang="it-IT" sz="1100" kern="100" dirty="0">
                        <a:effectLst/>
                        <a:latin typeface="Aptos" panose="020B000402020202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3405961"/>
                  </a:ext>
                </a:extLst>
              </a:tr>
            </a:tbl>
          </a:graphicData>
        </a:graphic>
      </p:graphicFrame>
      <p:sp>
        <p:nvSpPr>
          <p:cNvPr id="8" name="CasellaDiTesto 7">
            <a:extLst>
              <a:ext uri="{FF2B5EF4-FFF2-40B4-BE49-F238E27FC236}">
                <a16:creationId xmlns:a16="http://schemas.microsoft.com/office/drawing/2014/main" id="{CDA50BF6-865A-A07C-A8BB-48DB31454D4F}"/>
              </a:ext>
            </a:extLst>
          </p:cNvPr>
          <p:cNvSpPr txBox="1"/>
          <p:nvPr/>
        </p:nvSpPr>
        <p:spPr>
          <a:xfrm>
            <a:off x="2556823" y="361175"/>
            <a:ext cx="8736016" cy="1938992"/>
          </a:xfrm>
          <a:prstGeom prst="rect">
            <a:avLst/>
          </a:prstGeom>
          <a:noFill/>
        </p:spPr>
        <p:txBody>
          <a:bodyPr wrap="square">
            <a:spAutoFit/>
          </a:bodyPr>
          <a:lstStyle/>
          <a:p>
            <a:r>
              <a:rPr lang="en-GB" sz="2000" b="1" dirty="0">
                <a:effectLst/>
                <a:latin typeface="Aptos" panose="020B0004020202020204" pitchFamily="34" charset="0"/>
                <a:ea typeface="Calibri" panose="020F0502020204030204" pitchFamily="34" charset="0"/>
              </a:rPr>
              <a:t>The impact of GI policy on agrifood innovation</a:t>
            </a:r>
          </a:p>
          <a:p>
            <a:pPr algn="just"/>
            <a:endParaRPr lang="en-GB" sz="2000" dirty="0">
              <a:effectLst/>
              <a:latin typeface="Aptos" panose="020B0004020202020204" pitchFamily="34" charset="0"/>
              <a:ea typeface="Calibri" panose="020F0502020204030204" pitchFamily="34" charset="0"/>
            </a:endParaRPr>
          </a:p>
          <a:p>
            <a:pPr algn="just"/>
            <a:r>
              <a:rPr lang="en-GB" sz="2000" dirty="0">
                <a:effectLst/>
                <a:latin typeface="Aptos" panose="020B0004020202020204" pitchFamily="34" charset="0"/>
                <a:ea typeface="Calibri" panose="020F0502020204030204" pitchFamily="34" charset="0"/>
              </a:rPr>
              <a:t>Even if the magnitude of the effect is lower, in comparison with the non-treated municipalities, </a:t>
            </a:r>
            <a:r>
              <a:rPr lang="en-GB" sz="2000" b="1" dirty="0">
                <a:effectLst/>
                <a:latin typeface="Aptos" panose="020B0004020202020204" pitchFamily="34" charset="0"/>
                <a:ea typeface="Calibri" panose="020F0502020204030204" pitchFamily="34" charset="0"/>
              </a:rPr>
              <a:t>the inclusion within a GI area generates an average increase </a:t>
            </a:r>
            <a:r>
              <a:rPr lang="en-GB" sz="2000" dirty="0">
                <a:effectLst/>
                <a:latin typeface="Aptos" panose="020B0004020202020204" pitchFamily="34" charset="0"/>
                <a:ea typeface="Calibri" panose="020F0502020204030204" pitchFamily="34" charset="0"/>
              </a:rPr>
              <a:t>in the probability of registering an innovation patent in the technological fields under analysis in treated areas</a:t>
            </a:r>
            <a:r>
              <a:rPr lang="en-GB" sz="2000" b="1" dirty="0">
                <a:effectLst/>
                <a:latin typeface="Aptos" panose="020B0004020202020204" pitchFamily="34" charset="0"/>
                <a:ea typeface="Calibri" panose="020F0502020204030204" pitchFamily="34" charset="0"/>
              </a:rPr>
              <a:t> </a:t>
            </a:r>
            <a:endParaRPr lang="it-IT" sz="2000" dirty="0">
              <a:latin typeface="Aptos" panose="020B0004020202020204" pitchFamily="34" charset="0"/>
            </a:endParaRPr>
          </a:p>
        </p:txBody>
      </p:sp>
    </p:spTree>
    <p:extLst>
      <p:ext uri="{BB962C8B-B14F-4D97-AF65-F5344CB8AC3E}">
        <p14:creationId xmlns:p14="http://schemas.microsoft.com/office/powerpoint/2010/main" val="4282501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1" name="Rectangle 10">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3E2AA2C-A197-4901-9E1E-68C986CBFC68}"/>
              </a:ext>
            </a:extLst>
          </p:cNvPr>
          <p:cNvSpPr>
            <a:spLocks noGrp="1"/>
          </p:cNvSpPr>
          <p:nvPr>
            <p:ph type="title"/>
          </p:nvPr>
        </p:nvSpPr>
        <p:spPr>
          <a:xfrm rot="16200000">
            <a:off x="-1322904" y="2514944"/>
            <a:ext cx="5054601" cy="1955108"/>
          </a:xfrm>
        </p:spPr>
        <p:txBody>
          <a:bodyPr vert="horz" lIns="91440" tIns="45720" rIns="91440" bIns="45720" rtlCol="0" anchor="b">
            <a:normAutofit/>
          </a:bodyPr>
          <a:lstStyle/>
          <a:p>
            <a:pPr algn="r"/>
            <a:r>
              <a:rPr lang="en-US" sz="4000" dirty="0">
                <a:solidFill>
                  <a:srgbClr val="FFFFFF"/>
                </a:solidFill>
                <a:latin typeface="Aptos" panose="020B0004020202020204" pitchFamily="34" charset="0"/>
              </a:rPr>
              <a:t>Results</a:t>
            </a:r>
          </a:p>
        </p:txBody>
      </p:sp>
      <p:sp>
        <p:nvSpPr>
          <p:cNvPr id="15" name="Rectangle 14">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8" name="CasellaDiTesto 7">
            <a:extLst>
              <a:ext uri="{FF2B5EF4-FFF2-40B4-BE49-F238E27FC236}">
                <a16:creationId xmlns:a16="http://schemas.microsoft.com/office/drawing/2014/main" id="{CDA50BF6-865A-A07C-A8BB-48DB31454D4F}"/>
              </a:ext>
            </a:extLst>
          </p:cNvPr>
          <p:cNvSpPr txBox="1"/>
          <p:nvPr/>
        </p:nvSpPr>
        <p:spPr>
          <a:xfrm>
            <a:off x="2556823" y="361175"/>
            <a:ext cx="8736016" cy="1015663"/>
          </a:xfrm>
          <a:prstGeom prst="rect">
            <a:avLst/>
          </a:prstGeom>
          <a:noFill/>
        </p:spPr>
        <p:txBody>
          <a:bodyPr wrap="square">
            <a:spAutoFit/>
          </a:bodyPr>
          <a:lstStyle/>
          <a:p>
            <a:r>
              <a:rPr lang="en-GB" sz="2000" b="1" dirty="0">
                <a:effectLst/>
                <a:latin typeface="Aptos" panose="020B0004020202020204" pitchFamily="34" charset="0"/>
                <a:ea typeface="Calibri" panose="020F0502020204030204" pitchFamily="34" charset="0"/>
              </a:rPr>
              <a:t>The impact of GI policy on agrifood innovation over time</a:t>
            </a:r>
          </a:p>
          <a:p>
            <a:pPr algn="just"/>
            <a:endParaRPr lang="en-US" sz="2000" dirty="0">
              <a:effectLst/>
              <a:latin typeface="Aptos" panose="020B0004020202020204" pitchFamily="34" charset="0"/>
              <a:ea typeface="Calibri" panose="020F0502020204030204" pitchFamily="34" charset="0"/>
            </a:endParaRPr>
          </a:p>
          <a:p>
            <a:pPr algn="just"/>
            <a:r>
              <a:rPr lang="en-US" sz="2000" dirty="0">
                <a:effectLst/>
                <a:latin typeface="Aptos" panose="020B0004020202020204" pitchFamily="34" charset="0"/>
                <a:ea typeface="Calibri" panose="020F0502020204030204" pitchFamily="34" charset="0"/>
              </a:rPr>
              <a:t>The effect seems to not increase as exposure to treatment augments</a:t>
            </a:r>
            <a:endParaRPr lang="it-IT" sz="2000" dirty="0">
              <a:latin typeface="Aptos" panose="020B0004020202020204" pitchFamily="34" charset="0"/>
            </a:endParaRPr>
          </a:p>
        </p:txBody>
      </p:sp>
      <p:pic>
        <p:nvPicPr>
          <p:cNvPr id="4" name="Immagine 3">
            <a:extLst>
              <a:ext uri="{FF2B5EF4-FFF2-40B4-BE49-F238E27FC236}">
                <a16:creationId xmlns:a16="http://schemas.microsoft.com/office/drawing/2014/main" id="{7E100363-8C3E-C82D-84F6-EA4188330A22}"/>
              </a:ext>
            </a:extLst>
          </p:cNvPr>
          <p:cNvPicPr>
            <a:picLocks noChangeAspect="1"/>
          </p:cNvPicPr>
          <p:nvPr/>
        </p:nvPicPr>
        <p:blipFill>
          <a:blip r:embed="rId2"/>
          <a:stretch>
            <a:fillRect/>
          </a:stretch>
        </p:blipFill>
        <p:spPr>
          <a:xfrm>
            <a:off x="2911525" y="1641115"/>
            <a:ext cx="7390419" cy="4452257"/>
          </a:xfrm>
          <a:prstGeom prst="rect">
            <a:avLst/>
          </a:prstGeom>
        </p:spPr>
      </p:pic>
    </p:spTree>
    <p:extLst>
      <p:ext uri="{BB962C8B-B14F-4D97-AF65-F5344CB8AC3E}">
        <p14:creationId xmlns:p14="http://schemas.microsoft.com/office/powerpoint/2010/main" val="1800267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A9B71376-66F7-44F3-7279-45CE496C4809}"/>
              </a:ext>
            </a:extLst>
          </p:cNvPr>
          <p:cNvSpPr>
            <a:spLocks noGrp="1"/>
          </p:cNvSpPr>
          <p:nvPr>
            <p:ph type="body" idx="1"/>
          </p:nvPr>
        </p:nvSpPr>
        <p:spPr/>
        <p:txBody>
          <a:bodyPr/>
          <a:lstStyle/>
          <a:p>
            <a:pPr algn="ctr"/>
            <a:r>
              <a:rPr lang="it-IT" dirty="0">
                <a:latin typeface="Aptos" panose="020B0004020202020204" pitchFamily="34" charset="0"/>
              </a:rPr>
              <a:t>AGRI</a:t>
            </a:r>
          </a:p>
        </p:txBody>
      </p:sp>
      <p:sp>
        <p:nvSpPr>
          <p:cNvPr id="5" name="Segnaposto testo 4">
            <a:extLst>
              <a:ext uri="{FF2B5EF4-FFF2-40B4-BE49-F238E27FC236}">
                <a16:creationId xmlns:a16="http://schemas.microsoft.com/office/drawing/2014/main" id="{8E86DBF0-407C-3BF6-877E-86CCB7DA84F0}"/>
              </a:ext>
            </a:extLst>
          </p:cNvPr>
          <p:cNvSpPr>
            <a:spLocks noGrp="1"/>
          </p:cNvSpPr>
          <p:nvPr>
            <p:ph type="body" sz="quarter" idx="3"/>
          </p:nvPr>
        </p:nvSpPr>
        <p:spPr/>
        <p:txBody>
          <a:bodyPr/>
          <a:lstStyle/>
          <a:p>
            <a:pPr algn="ctr"/>
            <a:r>
              <a:rPr lang="it-IT" dirty="0">
                <a:latin typeface="Aptos" panose="020B0004020202020204" pitchFamily="34" charset="0"/>
              </a:rPr>
              <a:t>FOOD</a:t>
            </a:r>
          </a:p>
        </p:txBody>
      </p:sp>
      <p:pic>
        <p:nvPicPr>
          <p:cNvPr id="12" name="Segnaposto contenuto 11">
            <a:extLst>
              <a:ext uri="{FF2B5EF4-FFF2-40B4-BE49-F238E27FC236}">
                <a16:creationId xmlns:a16="http://schemas.microsoft.com/office/drawing/2014/main" id="{8A76C4E3-3E3A-0E20-FBFE-D8830CB594E2}"/>
              </a:ext>
            </a:extLst>
          </p:cNvPr>
          <p:cNvPicPr>
            <a:picLocks noGrp="1" noChangeAspect="1"/>
          </p:cNvPicPr>
          <p:nvPr>
            <p:ph sz="quarter" idx="4"/>
          </p:nvPr>
        </p:nvPicPr>
        <p:blipFill>
          <a:blip r:embed="rId2"/>
          <a:stretch>
            <a:fillRect/>
          </a:stretch>
        </p:blipFill>
        <p:spPr>
          <a:xfrm>
            <a:off x="6126163" y="3013658"/>
            <a:ext cx="4481512" cy="2653134"/>
          </a:xfrm>
        </p:spPr>
      </p:pic>
      <p:pic>
        <p:nvPicPr>
          <p:cNvPr id="7" name="Segnaposto contenuto 6">
            <a:extLst>
              <a:ext uri="{FF2B5EF4-FFF2-40B4-BE49-F238E27FC236}">
                <a16:creationId xmlns:a16="http://schemas.microsoft.com/office/drawing/2014/main" id="{AACEFFD4-B128-F5D2-595A-3C4F393F567C}"/>
              </a:ext>
            </a:extLst>
          </p:cNvPr>
          <p:cNvPicPr>
            <a:picLocks noGrp="1" noChangeAspect="1"/>
          </p:cNvPicPr>
          <p:nvPr>
            <p:ph sz="half" idx="2"/>
          </p:nvPr>
        </p:nvPicPr>
        <p:blipFill>
          <a:blip r:embed="rId3"/>
          <a:stretch>
            <a:fillRect/>
          </a:stretch>
        </p:blipFill>
        <p:spPr>
          <a:xfrm>
            <a:off x="1262063" y="2986236"/>
            <a:ext cx="4479925" cy="2707977"/>
          </a:xfrm>
          <a:prstGeom prst="rect">
            <a:avLst/>
          </a:prstGeom>
        </p:spPr>
      </p:pic>
    </p:spTree>
    <p:extLst>
      <p:ext uri="{BB962C8B-B14F-4D97-AF65-F5344CB8AC3E}">
        <p14:creationId xmlns:p14="http://schemas.microsoft.com/office/powerpoint/2010/main" val="424276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44D7C3DA-6EEA-C1B6-06EE-431AE70BCE79}"/>
              </a:ext>
            </a:extLst>
          </p:cNvPr>
          <p:cNvSpPr txBox="1"/>
          <p:nvPr/>
        </p:nvSpPr>
        <p:spPr>
          <a:xfrm>
            <a:off x="669852" y="90947"/>
            <a:ext cx="10440971" cy="5940088"/>
          </a:xfrm>
          <a:prstGeom prst="rect">
            <a:avLst/>
          </a:prstGeom>
          <a:noFill/>
        </p:spPr>
        <p:txBody>
          <a:bodyPr wrap="square">
            <a:spAutoFit/>
          </a:bodyPr>
          <a:lstStyle/>
          <a:p>
            <a:r>
              <a:rPr lang="en-US" sz="2000" b="1" dirty="0">
                <a:latin typeface="Aptos" panose="020B0004020202020204" pitchFamily="34" charset="0"/>
              </a:rPr>
              <a:t>Why? </a:t>
            </a:r>
          </a:p>
          <a:p>
            <a:endParaRPr lang="en-US" sz="2000" dirty="0"/>
          </a:p>
          <a:p>
            <a:pPr algn="just"/>
            <a:r>
              <a:rPr lang="en-GB" sz="2000" dirty="0">
                <a:effectLst/>
                <a:latin typeface="Aptos" panose="020B0004020202020204" pitchFamily="34" charset="0"/>
                <a:ea typeface="Calibri" panose="020F0502020204030204" pitchFamily="34" charset="0"/>
              </a:rPr>
              <a:t>The European Green Deal, the flagship economic and environmental initiative of the EC, requires policy adjustments in various sectors to make sure that no one is left behind (EC, 2020). </a:t>
            </a:r>
            <a:r>
              <a:rPr lang="en-GB" sz="2000" b="1" dirty="0">
                <a:effectLst/>
                <a:latin typeface="Aptos" panose="020B0004020202020204" pitchFamily="34" charset="0"/>
                <a:ea typeface="Calibri" panose="020F0502020204030204" pitchFamily="34" charset="0"/>
              </a:rPr>
              <a:t>Within the EU Green Deal, the Farm to Fork strategy is the strategy aiming to make agricultural and food systems more sustainable, with the CAP as a key channel to support the transition</a:t>
            </a:r>
            <a:r>
              <a:rPr lang="en-GB" sz="2000" b="1" dirty="0">
                <a:latin typeface="Aptos" panose="020B0004020202020204" pitchFamily="34" charset="0"/>
                <a:ea typeface="Calibri" panose="020F0502020204030204" pitchFamily="34" charset="0"/>
              </a:rPr>
              <a:t>.</a:t>
            </a:r>
            <a:endParaRPr lang="en-GB" sz="2000" dirty="0">
              <a:effectLst/>
              <a:latin typeface="Aptos" panose="020B0004020202020204" pitchFamily="34" charset="0"/>
              <a:ea typeface="Calibri" panose="020F0502020204030204" pitchFamily="34" charset="0"/>
            </a:endParaRPr>
          </a:p>
          <a:p>
            <a:pPr algn="just"/>
            <a:endParaRPr lang="en-GB" sz="2000" dirty="0">
              <a:solidFill>
                <a:srgbClr val="CC3300"/>
              </a:solidFill>
              <a:latin typeface="Aptos" panose="020B0004020202020204" pitchFamily="34" charset="0"/>
              <a:ea typeface="Calibri" panose="020F0502020204030204" pitchFamily="34" charset="0"/>
            </a:endParaRPr>
          </a:p>
          <a:p>
            <a:pPr algn="just"/>
            <a:r>
              <a:rPr lang="en-GB" sz="2000" dirty="0">
                <a:effectLst/>
                <a:latin typeface="Aptos" panose="020B0004020202020204" pitchFamily="34" charset="0"/>
                <a:ea typeface="Calibri" panose="020F0502020204030204" pitchFamily="34" charset="0"/>
              </a:rPr>
              <a:t>To bolster the competitiveness, sustainability, and resilience of the agrifood systems, </a:t>
            </a:r>
            <a:r>
              <a:rPr lang="en-GB" sz="2000" b="1" dirty="0">
                <a:effectLst/>
                <a:latin typeface="Aptos" panose="020B0004020202020204" pitchFamily="34" charset="0"/>
                <a:ea typeface="Calibri" panose="020F0502020204030204" pitchFamily="34" charset="0"/>
              </a:rPr>
              <a:t>research and innovation</a:t>
            </a:r>
            <a:r>
              <a:rPr lang="en-GB" sz="2000" dirty="0">
                <a:effectLst/>
                <a:latin typeface="Aptos" panose="020B0004020202020204" pitchFamily="34" charset="0"/>
                <a:ea typeface="Calibri" panose="020F0502020204030204" pitchFamily="34" charset="0"/>
              </a:rPr>
              <a:t> has been recognised instrumental as they can create new opportunities and accelerating the necessary transition to overcome structural sectorial barriers. The CAP incentives and support the adoption of innovations recognising “</a:t>
            </a:r>
            <a:r>
              <a:rPr lang="en-GB" sz="2000" b="1" i="1" dirty="0">
                <a:effectLst/>
                <a:latin typeface="Aptos" panose="020B0004020202020204" pitchFamily="34" charset="0"/>
                <a:ea typeface="Calibri" panose="020F0502020204030204" pitchFamily="34" charset="0"/>
              </a:rPr>
              <a:t>fostering knowledge and innovation</a:t>
            </a:r>
            <a:r>
              <a:rPr lang="en-GB" sz="2000" dirty="0">
                <a:effectLst/>
                <a:latin typeface="Aptos" panose="020B0004020202020204" pitchFamily="34" charset="0"/>
                <a:ea typeface="Calibri" panose="020F0502020204030204" pitchFamily="34" charset="0"/>
              </a:rPr>
              <a:t>” as one of the ten objectives of the 2023-2027 programming period</a:t>
            </a:r>
            <a:endParaRPr lang="en-GB" sz="2000" dirty="0">
              <a:solidFill>
                <a:srgbClr val="CC3300"/>
              </a:solidFill>
              <a:effectLst/>
              <a:latin typeface="Aptos" panose="020B0004020202020204" pitchFamily="34" charset="0"/>
              <a:ea typeface="Calibri" panose="020F0502020204030204" pitchFamily="34" charset="0"/>
            </a:endParaRPr>
          </a:p>
          <a:p>
            <a:pPr algn="just"/>
            <a:endParaRPr lang="en-GB" sz="2000" dirty="0">
              <a:solidFill>
                <a:srgbClr val="CC3300"/>
              </a:solidFill>
              <a:latin typeface="Times New Roman" panose="02020603050405020304" pitchFamily="18" charset="0"/>
              <a:ea typeface="Calibri" panose="020F0502020204030204" pitchFamily="34" charset="0"/>
            </a:endParaRPr>
          </a:p>
          <a:p>
            <a:pPr algn="just"/>
            <a:r>
              <a:rPr lang="en-GB" sz="2000" dirty="0">
                <a:latin typeface="Aptos" panose="020B0004020202020204" pitchFamily="34" charset="0"/>
                <a:ea typeface="Calibri" panose="020F0502020204030204" pitchFamily="34" charset="0"/>
              </a:rPr>
              <a:t>At the same time, “</a:t>
            </a:r>
            <a:r>
              <a:rPr lang="en-GB" sz="2000" b="1" dirty="0">
                <a:latin typeface="Aptos" panose="020B0004020202020204" pitchFamily="34" charset="0"/>
                <a:ea typeface="Calibri" panose="020F0502020204030204" pitchFamily="34" charset="0"/>
              </a:rPr>
              <a:t>improve the response of EU agriculture to societal demands on food and health, including high-quality […] food</a:t>
            </a:r>
            <a:r>
              <a:rPr lang="en-GB" sz="2000" dirty="0">
                <a:latin typeface="Aptos" panose="020B0004020202020204" pitchFamily="34" charset="0"/>
                <a:ea typeface="Calibri" panose="020F0502020204030204" pitchFamily="34" charset="0"/>
              </a:rPr>
              <a:t>” (EC, 2020). The </a:t>
            </a:r>
            <a:r>
              <a:rPr lang="en-GB" sz="2000" b="1" dirty="0">
                <a:latin typeface="Aptos" panose="020B0004020202020204" pitchFamily="34" charset="0"/>
                <a:ea typeface="Calibri" panose="020F0502020204030204" pitchFamily="34" charset="0"/>
              </a:rPr>
              <a:t>EU</a:t>
            </a:r>
            <a:r>
              <a:rPr lang="en-GB" sz="2000" dirty="0">
                <a:latin typeface="Aptos" panose="020B0004020202020204" pitchFamily="34" charset="0"/>
                <a:ea typeface="Calibri" panose="020F0502020204030204" pitchFamily="34" charset="0"/>
              </a:rPr>
              <a:t> </a:t>
            </a:r>
            <a:r>
              <a:rPr lang="en-GB" sz="2000" b="1" dirty="0">
                <a:latin typeface="Aptos" panose="020B0004020202020204" pitchFamily="34" charset="0"/>
                <a:ea typeface="Calibri" panose="020F0502020204030204" pitchFamily="34" charset="0"/>
              </a:rPr>
              <a:t>Geographical Indications </a:t>
            </a:r>
            <a:r>
              <a:rPr lang="en-GB" sz="2000" dirty="0">
                <a:latin typeface="Aptos" panose="020B0004020202020204" pitchFamily="34" charset="0"/>
                <a:ea typeface="Calibri" panose="020F0502020204030204" pitchFamily="34" charset="0"/>
              </a:rPr>
              <a:t>(GIs) policy, established in 1992 and just recently in March 2024 (Reg. EU, 2024/xx), singled out the GI scheme at the centre of the European Green Deal </a:t>
            </a:r>
          </a:p>
        </p:txBody>
      </p:sp>
      <p:pic>
        <p:nvPicPr>
          <p:cNvPr id="2" name="Picture 2" descr="Dop, Igp e Stag, pubblicata la lista aggiornata del Mipaaf">
            <a:extLst>
              <a:ext uri="{FF2B5EF4-FFF2-40B4-BE49-F238E27FC236}">
                <a16:creationId xmlns:a16="http://schemas.microsoft.com/office/drawing/2014/main" id="{45829A12-55B0-7541-30BD-2EBB561D8D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34670" y="5709156"/>
            <a:ext cx="2064190" cy="105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214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1" name="Rectangle 10">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3E2AA2C-A197-4901-9E1E-68C986CBFC68}"/>
              </a:ext>
            </a:extLst>
          </p:cNvPr>
          <p:cNvSpPr>
            <a:spLocks noGrp="1"/>
          </p:cNvSpPr>
          <p:nvPr>
            <p:ph type="title"/>
          </p:nvPr>
        </p:nvSpPr>
        <p:spPr>
          <a:xfrm rot="16200000">
            <a:off x="-1322904" y="2514944"/>
            <a:ext cx="5054601" cy="1955108"/>
          </a:xfrm>
        </p:spPr>
        <p:txBody>
          <a:bodyPr vert="horz" lIns="91440" tIns="45720" rIns="91440" bIns="45720" rtlCol="0" anchor="b">
            <a:normAutofit/>
          </a:bodyPr>
          <a:lstStyle/>
          <a:p>
            <a:pPr algn="r"/>
            <a:r>
              <a:rPr lang="en-US" sz="4000" dirty="0">
                <a:solidFill>
                  <a:srgbClr val="FFFFFF"/>
                </a:solidFill>
                <a:latin typeface="Aptos" panose="020B0004020202020204" pitchFamily="34" charset="0"/>
              </a:rPr>
              <a:t>Conclusions and policy advices</a:t>
            </a:r>
          </a:p>
        </p:txBody>
      </p:sp>
      <p:sp>
        <p:nvSpPr>
          <p:cNvPr id="15" name="Rectangle 14">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5" name="CasellaDiTesto 4">
            <a:extLst>
              <a:ext uri="{FF2B5EF4-FFF2-40B4-BE49-F238E27FC236}">
                <a16:creationId xmlns:a16="http://schemas.microsoft.com/office/drawing/2014/main" id="{D86FE41A-2435-69BB-ED61-7FD918856548}"/>
              </a:ext>
            </a:extLst>
          </p:cNvPr>
          <p:cNvSpPr txBox="1"/>
          <p:nvPr/>
        </p:nvSpPr>
        <p:spPr>
          <a:xfrm>
            <a:off x="2556822" y="25171"/>
            <a:ext cx="8736018" cy="5632311"/>
          </a:xfrm>
          <a:prstGeom prst="rect">
            <a:avLst/>
          </a:prstGeom>
          <a:noFill/>
        </p:spPr>
        <p:txBody>
          <a:bodyPr wrap="square" rtlCol="0">
            <a:spAutoFit/>
          </a:bodyPr>
          <a:lstStyle/>
          <a:p>
            <a:pPr algn="just"/>
            <a:r>
              <a:rPr lang="en-GB" sz="2000" b="1" dirty="0">
                <a:effectLst/>
                <a:latin typeface="Aptos" panose="020B0004020202020204" pitchFamily="34" charset="0"/>
                <a:ea typeface="Calibri" panose="020F0502020204030204" pitchFamily="34" charset="0"/>
              </a:rPr>
              <a:t>There is not exclusion competition between GIs and innovation, even if there is no evidence of a clear increasing effect</a:t>
            </a:r>
          </a:p>
          <a:p>
            <a:pPr marL="342900" indent="-342900" algn="just">
              <a:buFont typeface="Arial" panose="020B0604020202020204" pitchFamily="34" charset="0"/>
              <a:buChar char="•"/>
            </a:pPr>
            <a:r>
              <a:rPr lang="en-GB" sz="2000" dirty="0">
                <a:latin typeface="Aptos" panose="020B0004020202020204" pitchFamily="34" charset="0"/>
                <a:ea typeface="Calibri" panose="020F0502020204030204" pitchFamily="34" charset="0"/>
              </a:rPr>
              <a:t>Empirical approach for policy evaluation</a:t>
            </a:r>
          </a:p>
          <a:p>
            <a:pPr algn="just"/>
            <a:endParaRPr lang="en-GB" sz="2000" b="1" dirty="0">
              <a:effectLst/>
              <a:latin typeface="Aptos" panose="020B0004020202020204" pitchFamily="34" charset="0"/>
              <a:ea typeface="Calibri" panose="020F0502020204030204" pitchFamily="34" charset="0"/>
            </a:endParaRPr>
          </a:p>
          <a:p>
            <a:pPr algn="just"/>
            <a:r>
              <a:rPr lang="en-GB" sz="2000" b="1" dirty="0">
                <a:effectLst/>
                <a:latin typeface="Aptos" panose="020B0004020202020204" pitchFamily="34" charset="0"/>
                <a:ea typeface="Calibri" panose="020F0502020204030204" pitchFamily="34" charset="0"/>
              </a:rPr>
              <a:t>So, </a:t>
            </a:r>
            <a:r>
              <a:rPr lang="en-GB" sz="2000" b="1" dirty="0">
                <a:latin typeface="Aptos" panose="020B0004020202020204" pitchFamily="34" charset="0"/>
                <a:ea typeface="Calibri" panose="020F0502020204030204" pitchFamily="34" charset="0"/>
              </a:rPr>
              <a:t>to “</a:t>
            </a:r>
            <a:r>
              <a:rPr lang="en-GB" sz="2000" b="1" i="1" dirty="0">
                <a:effectLst/>
                <a:latin typeface="Aptos" panose="020B0004020202020204" pitchFamily="34" charset="0"/>
                <a:ea typeface="Calibri" panose="020F0502020204030204" pitchFamily="34" charset="0"/>
              </a:rPr>
              <a:t>foster knowledge and innovation</a:t>
            </a:r>
            <a:r>
              <a:rPr lang="en-GB" sz="2000" dirty="0">
                <a:effectLst/>
                <a:latin typeface="Aptos" panose="020B0004020202020204" pitchFamily="34" charset="0"/>
                <a:ea typeface="Calibri" panose="020F0502020204030204" pitchFamily="34" charset="0"/>
              </a:rPr>
              <a:t>” …</a:t>
            </a:r>
          </a:p>
          <a:p>
            <a:pPr algn="just"/>
            <a:endParaRPr lang="en-GB" sz="2000" b="1" dirty="0">
              <a:effectLst/>
              <a:latin typeface="Aptos" panose="020B0004020202020204" pitchFamily="34" charset="0"/>
              <a:ea typeface="Calibri" panose="020F0502020204030204" pitchFamily="34" charset="0"/>
            </a:endParaRPr>
          </a:p>
          <a:p>
            <a:pPr marL="342900" indent="-342900" algn="just">
              <a:buFont typeface="Arial" panose="020B0604020202020204" pitchFamily="34" charset="0"/>
              <a:buChar char="•"/>
            </a:pPr>
            <a:r>
              <a:rPr lang="en-GB" sz="2000" kern="100" dirty="0">
                <a:effectLst/>
                <a:latin typeface="Aptos" panose="020B0004020202020204" pitchFamily="34" charset="0"/>
                <a:ea typeface="Calibri" panose="020F0502020204030204" pitchFamily="34" charset="0"/>
                <a:cs typeface="Times New Roman" panose="02020603050405020304" pitchFamily="18" charset="0"/>
              </a:rPr>
              <a:t>a more </a:t>
            </a:r>
            <a:r>
              <a:rPr lang="en-GB" sz="2000" b="1" kern="100" dirty="0">
                <a:effectLst/>
                <a:latin typeface="Aptos" panose="020B0004020202020204" pitchFamily="34" charset="0"/>
                <a:ea typeface="Calibri" panose="020F0502020204030204" pitchFamily="34" charset="0"/>
                <a:cs typeface="Times New Roman" panose="02020603050405020304" pitchFamily="18" charset="0"/>
              </a:rPr>
              <a:t>inclusive and cohesion strategy is needed to spur innovation</a:t>
            </a:r>
            <a:r>
              <a:rPr lang="en-GB" sz="2000" kern="100" dirty="0">
                <a:effectLst/>
                <a:latin typeface="Aptos" panose="020B0004020202020204" pitchFamily="34" charset="0"/>
                <a:ea typeface="Calibri" panose="020F0502020204030204" pitchFamily="34" charset="0"/>
                <a:cs typeface="Times New Roman" panose="02020603050405020304" pitchFamily="18" charset="0"/>
              </a:rPr>
              <a:t>. </a:t>
            </a:r>
            <a:r>
              <a:rPr lang="en-GB" sz="2000" kern="100" dirty="0">
                <a:latin typeface="Aptos" panose="020B0004020202020204" pitchFamily="34" charset="0"/>
                <a:ea typeface="Calibri" panose="020F0502020204030204" pitchFamily="34" charset="0"/>
                <a:cs typeface="Times New Roman" panose="02020603050405020304" pitchFamily="18" charset="0"/>
              </a:rPr>
              <a:t>CAP and AKIS; </a:t>
            </a:r>
            <a:r>
              <a:rPr lang="en-GB" sz="2000" dirty="0">
                <a:effectLst/>
                <a:latin typeface="Aptos" panose="020B0004020202020204" pitchFamily="34" charset="0"/>
                <a:ea typeface="Calibri" panose="020F0502020204030204" pitchFamily="34" charset="0"/>
              </a:rPr>
              <a:t>regional policies (i.e., Cohesion Policy), specific national strategy (such as the SNAI strategy in Italy) or EU plans (e.g., Smart Specialization Strategy)</a:t>
            </a:r>
          </a:p>
          <a:p>
            <a:pPr algn="just"/>
            <a:endParaRPr lang="en-GB" sz="2000" dirty="0">
              <a:effectLst/>
              <a:latin typeface="Aptos" panose="020B0004020202020204" pitchFamily="34" charset="0"/>
              <a:ea typeface="Calibri" panose="020F0502020204030204" pitchFamily="34" charset="0"/>
            </a:endParaRPr>
          </a:p>
          <a:p>
            <a:pPr algn="just"/>
            <a:r>
              <a:rPr lang="en-GB" sz="2000" dirty="0">
                <a:effectLst/>
                <a:latin typeface="Aptos" panose="020B0004020202020204" pitchFamily="34" charset="0"/>
                <a:ea typeface="Calibri" panose="020F0502020204030204" pitchFamily="34" charset="0"/>
              </a:rPr>
              <a:t>Regarding the </a:t>
            </a:r>
            <a:r>
              <a:rPr lang="en-GB" sz="2000" b="1" dirty="0">
                <a:effectLst/>
                <a:latin typeface="Aptos" panose="020B0004020202020204" pitchFamily="34" charset="0"/>
                <a:ea typeface="Calibri" panose="020F0502020204030204" pitchFamily="34" charset="0"/>
              </a:rPr>
              <a:t>new EU Law of GIs (2024)</a:t>
            </a:r>
            <a:r>
              <a:rPr lang="en-GB" sz="2000" dirty="0">
                <a:effectLst/>
                <a:latin typeface="Aptos" panose="020B0004020202020204" pitchFamily="34" charset="0"/>
                <a:ea typeface="Calibri" panose="020F0502020204030204" pitchFamily="34" charset="0"/>
              </a:rPr>
              <a:t>, innovation performance should be </a:t>
            </a:r>
          </a:p>
          <a:p>
            <a:pPr marL="342900" indent="-342900" algn="just">
              <a:buFont typeface="Arial" panose="020B0604020202020204" pitchFamily="34" charset="0"/>
              <a:buChar char="•"/>
            </a:pPr>
            <a:r>
              <a:rPr lang="en-GB" sz="2000" dirty="0">
                <a:effectLst/>
                <a:latin typeface="Aptos" panose="020B0004020202020204" pitchFamily="34" charset="0"/>
                <a:ea typeface="Calibri" panose="020F0502020204030204" pitchFamily="34" charset="0"/>
              </a:rPr>
              <a:t>supported by the introduction of a more simplified and short amendment procedures for changing existing products specifications, </a:t>
            </a:r>
          </a:p>
          <a:p>
            <a:pPr marL="342900" indent="-342900" algn="just">
              <a:buFont typeface="Arial" panose="020B0604020202020204" pitchFamily="34" charset="0"/>
              <a:buChar char="•"/>
            </a:pPr>
            <a:r>
              <a:rPr lang="en-GB" sz="2000" dirty="0">
                <a:effectLst/>
                <a:latin typeface="Aptos" panose="020B0004020202020204" pitchFamily="34" charset="0"/>
                <a:ea typeface="Calibri" panose="020F0502020204030204" pitchFamily="34" charset="0"/>
              </a:rPr>
              <a:t>limited by the fact that the EU did not introduce specific sustainability requirements</a:t>
            </a:r>
          </a:p>
          <a:p>
            <a:pPr marL="342900" indent="-342900">
              <a:buFont typeface="Arial" panose="020B0604020202020204" pitchFamily="34" charset="0"/>
              <a:buChar char="•"/>
            </a:pPr>
            <a:r>
              <a:rPr lang="en-GB" sz="2000" dirty="0">
                <a:effectLst/>
                <a:latin typeface="Aptos" panose="020B0004020202020204" pitchFamily="34" charset="0"/>
                <a:ea typeface="Calibri" panose="020F0502020204030204" pitchFamily="34" charset="0"/>
              </a:rPr>
              <a:t>ex-ante socio-economic conditions and inter-organizational relationships </a:t>
            </a:r>
            <a:r>
              <a:rPr lang="en-GB" sz="2000" dirty="0">
                <a:latin typeface="Aptos" panose="020B0004020202020204" pitchFamily="34" charset="0"/>
                <a:ea typeface="Calibri" panose="020F0502020204030204" pitchFamily="34" charset="0"/>
              </a:rPr>
              <a:t> bias - </a:t>
            </a:r>
            <a:r>
              <a:rPr lang="en-GB" sz="2000" i="1" dirty="0">
                <a:latin typeface="Aptos" panose="020B0004020202020204" pitchFamily="34" charset="0"/>
                <a:ea typeface="Calibri" panose="020F0502020204030204" pitchFamily="34" charset="0"/>
              </a:rPr>
              <a:t>N</a:t>
            </a:r>
            <a:r>
              <a:rPr lang="en-GB" sz="2000" i="1" dirty="0">
                <a:effectLst/>
                <a:latin typeface="Aptos" panose="020B0004020202020204" pitchFamily="34" charset="0"/>
                <a:ea typeface="Calibri" panose="020F0502020204030204" pitchFamily="34" charset="0"/>
              </a:rPr>
              <a:t>ational or sub-national institutional supports become fundamental </a:t>
            </a:r>
          </a:p>
        </p:txBody>
      </p:sp>
    </p:spTree>
    <p:extLst>
      <p:ext uri="{BB962C8B-B14F-4D97-AF65-F5344CB8AC3E}">
        <p14:creationId xmlns:p14="http://schemas.microsoft.com/office/powerpoint/2010/main" val="532232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EFBB176-B6C1-4B5A-AADA-F930947E0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20400" cy="49499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033" name="Rectangle 1032">
            <a:extLst>
              <a:ext uri="{FF2B5EF4-FFF2-40B4-BE49-F238E27FC236}">
                <a16:creationId xmlns:a16="http://schemas.microsoft.com/office/drawing/2014/main" id="{918CDC34-0F26-409D-B10F-578D4DCC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pic>
        <p:nvPicPr>
          <p:cNvPr id="1026" name="Picture 2" descr="Vettoriale Stock Wine glass outline vector icon. Continuous one line drawn  a bottle of wine and a glass. | Adobe Stock">
            <a:extLst>
              <a:ext uri="{FF2B5EF4-FFF2-40B4-BE49-F238E27FC236}">
                <a16:creationId xmlns:a16="http://schemas.microsoft.com/office/drawing/2014/main" id="{E3C37059-00DD-5833-304E-344FE9E178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53"/>
          <a:stretch/>
        </p:blipFill>
        <p:spPr bwMode="auto">
          <a:xfrm>
            <a:off x="1790638" y="562356"/>
            <a:ext cx="3390962" cy="382524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descr="Immagine che contiene testo&#10;&#10;Descrizione generata automaticamente">
            <a:extLst>
              <a:ext uri="{FF2B5EF4-FFF2-40B4-BE49-F238E27FC236}">
                <a16:creationId xmlns:a16="http://schemas.microsoft.com/office/drawing/2014/main" id="{DA61C4F9-F570-7CE9-1D6E-1AE4BC7BF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413" y="2630423"/>
            <a:ext cx="2322259" cy="653135"/>
          </a:xfrm>
          <a:prstGeom prst="rect">
            <a:avLst/>
          </a:prstGeom>
        </p:spPr>
      </p:pic>
      <p:sp>
        <p:nvSpPr>
          <p:cNvPr id="8" name="CasellaDiTesto 7">
            <a:extLst>
              <a:ext uri="{FF2B5EF4-FFF2-40B4-BE49-F238E27FC236}">
                <a16:creationId xmlns:a16="http://schemas.microsoft.com/office/drawing/2014/main" id="{1702E50F-9AE5-BBFC-57D8-45EBB3E51B9C}"/>
              </a:ext>
            </a:extLst>
          </p:cNvPr>
          <p:cNvSpPr txBox="1"/>
          <p:nvPr/>
        </p:nvSpPr>
        <p:spPr>
          <a:xfrm>
            <a:off x="6096000" y="1828645"/>
            <a:ext cx="6096000" cy="646331"/>
          </a:xfrm>
          <a:prstGeom prst="rect">
            <a:avLst/>
          </a:prstGeom>
          <a:noFill/>
        </p:spPr>
        <p:txBody>
          <a:bodyPr wrap="square">
            <a:spAutoFit/>
          </a:bodyPr>
          <a:lstStyle/>
          <a:p>
            <a:r>
              <a:rPr lang="en-US" sz="1800" spc="10" dirty="0">
                <a:solidFill>
                  <a:schemeClr val="bg1"/>
                </a:solidFill>
                <a:latin typeface="Aptos" panose="020B0004020202020204" pitchFamily="34" charset="0"/>
              </a:rPr>
              <a:t>Thank you for your attention! </a:t>
            </a:r>
            <a:br>
              <a:rPr lang="en-US" sz="1800" spc="10" dirty="0">
                <a:solidFill>
                  <a:schemeClr val="bg1"/>
                </a:solidFill>
                <a:latin typeface="Aptos" panose="020B0004020202020204" pitchFamily="34" charset="0"/>
              </a:rPr>
            </a:br>
            <a:endParaRPr lang="it-IT" dirty="0">
              <a:solidFill>
                <a:schemeClr val="bg1"/>
              </a:solidFill>
              <a:latin typeface="Aptos" panose="020B0004020202020204" pitchFamily="34" charset="0"/>
            </a:endParaRPr>
          </a:p>
        </p:txBody>
      </p:sp>
      <p:sp>
        <p:nvSpPr>
          <p:cNvPr id="9" name="Titolo 1">
            <a:extLst>
              <a:ext uri="{FF2B5EF4-FFF2-40B4-BE49-F238E27FC236}">
                <a16:creationId xmlns:a16="http://schemas.microsoft.com/office/drawing/2014/main" id="{F9239E2B-F2A8-E73C-95FE-0FCB22B4759A}"/>
              </a:ext>
            </a:extLst>
          </p:cNvPr>
          <p:cNvSpPr>
            <a:spLocks noGrp="1"/>
          </p:cNvSpPr>
          <p:nvPr>
            <p:ph type="ctrTitle"/>
          </p:nvPr>
        </p:nvSpPr>
        <p:spPr>
          <a:xfrm>
            <a:off x="789182" y="5556009"/>
            <a:ext cx="10156435" cy="1076324"/>
          </a:xfrm>
        </p:spPr>
        <p:txBody>
          <a:bodyPr>
            <a:normAutofit fontScale="90000"/>
          </a:bodyPr>
          <a:lstStyle/>
          <a:p>
            <a:br>
              <a:rPr lang="en-US" sz="1400" spc="10" dirty="0">
                <a:latin typeface="+mn-lt"/>
                <a:ea typeface="+mn-ea"/>
                <a:cs typeface="+mn-cs"/>
              </a:rPr>
            </a:br>
            <a:br>
              <a:rPr lang="en-US" sz="1400" spc="10" dirty="0">
                <a:latin typeface="+mn-lt"/>
                <a:ea typeface="+mn-ea"/>
                <a:cs typeface="+mn-cs"/>
              </a:rPr>
            </a:br>
            <a:br>
              <a:rPr lang="en-US" sz="1400" spc="10" dirty="0">
                <a:latin typeface="+mn-lt"/>
                <a:ea typeface="+mn-ea"/>
                <a:cs typeface="+mn-cs"/>
              </a:rPr>
            </a:br>
            <a:r>
              <a:rPr lang="it-IT" sz="1400" spc="10" dirty="0">
                <a:latin typeface="+mn-lt"/>
                <a:ea typeface="+mn-ea"/>
                <a:cs typeface="+mn-cs"/>
              </a:rPr>
              <a:t>Cristina Vaquero-</a:t>
            </a:r>
            <a:r>
              <a:rPr lang="it-IT" sz="1400" spc="10" dirty="0" err="1">
                <a:latin typeface="+mn-lt"/>
                <a:ea typeface="+mn-ea"/>
                <a:cs typeface="+mn-cs"/>
              </a:rPr>
              <a:t>Piñeiro</a:t>
            </a:r>
            <a:r>
              <a:rPr lang="it-IT" sz="1400" spc="10" dirty="0">
                <a:latin typeface="+mn-lt"/>
                <a:ea typeface="+mn-ea"/>
                <a:cs typeface="+mn-cs"/>
              </a:rPr>
              <a:t>, </a:t>
            </a:r>
            <a:r>
              <a:rPr lang="en-US" sz="1400" spc="10" dirty="0">
                <a:latin typeface="+mn-lt"/>
                <a:ea typeface="+mn-ea"/>
                <a:cs typeface="+mn-cs"/>
              </a:rPr>
              <a:t>Department of Economics, Roma Tre University</a:t>
            </a:r>
            <a:br>
              <a:rPr lang="en-US" sz="1400" spc="10" dirty="0">
                <a:latin typeface="+mn-lt"/>
                <a:ea typeface="+mn-ea"/>
                <a:cs typeface="+mn-cs"/>
              </a:rPr>
            </a:br>
            <a:r>
              <a:rPr lang="en-US" sz="1400" spc="10" dirty="0">
                <a:latin typeface="+mn-lt"/>
                <a:ea typeface="+mn-ea"/>
                <a:cs typeface="+mn-cs"/>
                <a:hlinkClick r:id="rId4"/>
              </a:rPr>
              <a:t>cristina.vaqueropineiro@uniroma3.it</a:t>
            </a:r>
            <a:br>
              <a:rPr lang="en-US" sz="1400" spc="10" dirty="0">
                <a:latin typeface="+mn-lt"/>
                <a:ea typeface="+mn-ea"/>
                <a:cs typeface="+mn-cs"/>
              </a:rPr>
            </a:br>
            <a:br>
              <a:rPr lang="en-US" sz="1400" spc="10" dirty="0">
                <a:latin typeface="+mn-lt"/>
                <a:ea typeface="+mn-ea"/>
                <a:cs typeface="+mn-cs"/>
              </a:rPr>
            </a:br>
            <a:br>
              <a:rPr lang="en-US" sz="1400" spc="10" dirty="0">
                <a:latin typeface="+mn-lt"/>
                <a:ea typeface="+mn-ea"/>
                <a:cs typeface="+mn-cs"/>
              </a:rPr>
            </a:br>
            <a:endParaRPr lang="it-IT" sz="1400" spc="10" dirty="0">
              <a:latin typeface="+mn-lt"/>
              <a:ea typeface="+mn-ea"/>
              <a:cs typeface="+mn-cs"/>
            </a:endParaRPr>
          </a:p>
        </p:txBody>
      </p:sp>
    </p:spTree>
    <p:extLst>
      <p:ext uri="{BB962C8B-B14F-4D97-AF65-F5344CB8AC3E}">
        <p14:creationId xmlns:p14="http://schemas.microsoft.com/office/powerpoint/2010/main" val="315712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1" name="Rectangle 10">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3E2AA2C-A197-4901-9E1E-68C986CBFC68}"/>
              </a:ext>
            </a:extLst>
          </p:cNvPr>
          <p:cNvSpPr>
            <a:spLocks noGrp="1"/>
          </p:cNvSpPr>
          <p:nvPr>
            <p:ph type="title"/>
          </p:nvPr>
        </p:nvSpPr>
        <p:spPr>
          <a:xfrm rot="16200000">
            <a:off x="-1322904" y="2514944"/>
            <a:ext cx="5054601" cy="1955108"/>
          </a:xfrm>
        </p:spPr>
        <p:txBody>
          <a:bodyPr vert="horz" lIns="91440" tIns="45720" rIns="91440" bIns="45720" rtlCol="0" anchor="b">
            <a:normAutofit/>
          </a:bodyPr>
          <a:lstStyle/>
          <a:p>
            <a:pPr algn="r"/>
            <a:r>
              <a:rPr lang="en-US" sz="4000" dirty="0">
                <a:solidFill>
                  <a:srgbClr val="FFFFFF"/>
                </a:solidFill>
                <a:latin typeface="Aptos" panose="020B0004020202020204" pitchFamily="34" charset="0"/>
              </a:rPr>
              <a:t>Tradition Geographical Indications</a:t>
            </a:r>
          </a:p>
        </p:txBody>
      </p:sp>
      <p:sp>
        <p:nvSpPr>
          <p:cNvPr id="15" name="Rectangle 14">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CasellaDiTesto 2">
            <a:extLst>
              <a:ext uri="{FF2B5EF4-FFF2-40B4-BE49-F238E27FC236}">
                <a16:creationId xmlns:a16="http://schemas.microsoft.com/office/drawing/2014/main" id="{858860A6-443D-FF86-9624-C3201D4F68DC}"/>
              </a:ext>
            </a:extLst>
          </p:cNvPr>
          <p:cNvSpPr txBox="1"/>
          <p:nvPr/>
        </p:nvSpPr>
        <p:spPr>
          <a:xfrm>
            <a:off x="2591528" y="332909"/>
            <a:ext cx="8640000" cy="4093428"/>
          </a:xfrm>
          <a:prstGeom prst="rect">
            <a:avLst/>
          </a:prstGeom>
          <a:noFill/>
        </p:spPr>
        <p:txBody>
          <a:bodyPr wrap="square" rtlCol="0">
            <a:spAutoFit/>
          </a:bodyPr>
          <a:lstStyle/>
          <a:p>
            <a:pPr algn="just">
              <a:spcAft>
                <a:spcPts val="1200"/>
              </a:spcAft>
            </a:pPr>
            <a:r>
              <a:rPr lang="en-GB" sz="2000" b="1" dirty="0">
                <a:latin typeface="Aptos" panose="020B0004020202020204" pitchFamily="34" charset="0"/>
              </a:rPr>
              <a:t>What are GIs?</a:t>
            </a:r>
          </a:p>
          <a:p>
            <a:pPr algn="just">
              <a:spcAft>
                <a:spcPts val="1200"/>
              </a:spcAft>
            </a:pPr>
            <a:r>
              <a:rPr lang="en-US" sz="2000" dirty="0">
                <a:latin typeface="Aptos" panose="020B0004020202020204" pitchFamily="34" charset="0"/>
              </a:rPr>
              <a:t>GI is a sign used on agri-food products that have a specific geographical origin and possess qualities and reputation that are </a:t>
            </a:r>
            <a:r>
              <a:rPr lang="en-GB" sz="2000" dirty="0">
                <a:latin typeface="Aptos" panose="020B0004020202020204" pitchFamily="34" charset="0"/>
              </a:rPr>
              <a:t>essentially or exclusively due to a particular geographical environment, made of natural and human factors (</a:t>
            </a:r>
            <a:r>
              <a:rPr lang="en-GB" sz="2000" dirty="0">
                <a:effectLst/>
                <a:latin typeface="Aptos" panose="020B0004020202020204" pitchFamily="34" charset="0"/>
                <a:ea typeface="Calibri" panose="020F0502020204030204" pitchFamily="34" charset="0"/>
              </a:rPr>
              <a:t>Reg. No.2012/1151, food; Reg. No.2013/1308, wine; Reg. No.2019/787, spirit; Reg. No.2014/251, aromatised wines</a:t>
            </a:r>
            <a:r>
              <a:rPr lang="it-IT" sz="2000" dirty="0">
                <a:latin typeface="Aptos" panose="020B0004020202020204" pitchFamily="34" charset="0"/>
                <a:cs typeface="Times New Roman" panose="02020603050405020304" pitchFamily="18" charset="0"/>
              </a:rPr>
              <a:t>)</a:t>
            </a:r>
          </a:p>
          <a:p>
            <a:pPr algn="just">
              <a:spcAft>
                <a:spcPts val="1200"/>
              </a:spcAft>
            </a:pPr>
            <a:endParaRPr lang="it-IT" sz="2000" b="1" dirty="0">
              <a:latin typeface="Aptos" panose="020B0004020202020204" pitchFamily="34" charset="0"/>
              <a:cs typeface="Times New Roman" panose="02020603050405020304" pitchFamily="18" charset="0"/>
            </a:endParaRPr>
          </a:p>
          <a:p>
            <a:pPr marL="342900" indent="-342900" algn="just">
              <a:spcAft>
                <a:spcPts val="1200"/>
              </a:spcAft>
              <a:buFont typeface="Arial" panose="020B0604020202020204" pitchFamily="34" charset="0"/>
              <a:buChar char="•"/>
            </a:pPr>
            <a:r>
              <a:rPr lang="en-US" sz="2000" dirty="0">
                <a:latin typeface="Aptos" panose="020B0004020202020204" pitchFamily="34" charset="0"/>
                <a:sym typeface="Calibri"/>
              </a:rPr>
              <a:t>GIs link agri-food products with the region of origin</a:t>
            </a:r>
          </a:p>
          <a:p>
            <a:pPr marL="342900" indent="-342900" algn="just">
              <a:spcAft>
                <a:spcPts val="1200"/>
              </a:spcAft>
              <a:buFont typeface="Arial" panose="020B0604020202020204" pitchFamily="34" charset="0"/>
              <a:buChar char="•"/>
            </a:pPr>
            <a:r>
              <a:rPr lang="en-GB" sz="2000" dirty="0">
                <a:latin typeface="Aptos" panose="020B0004020202020204" pitchFamily="34" charset="0"/>
              </a:rPr>
              <a:t>The distinctive features of these products are the results of all the contextual </a:t>
            </a:r>
            <a:r>
              <a:rPr lang="en-GB" sz="2000" b="1" dirty="0">
                <a:latin typeface="Aptos" panose="020B0004020202020204" pitchFamily="34" charset="0"/>
              </a:rPr>
              <a:t>environmental, human, historical characteristics, and cultural habits</a:t>
            </a:r>
            <a:r>
              <a:rPr lang="en-GB" sz="2000" dirty="0">
                <a:latin typeface="Aptos" panose="020B0004020202020204" pitchFamily="34" charset="0"/>
              </a:rPr>
              <a:t> of their region of origin</a:t>
            </a:r>
          </a:p>
        </p:txBody>
      </p:sp>
      <p:pic>
        <p:nvPicPr>
          <p:cNvPr id="5" name="Picture 2" descr="Dop, Igp e Stag, pubblicata la lista aggiornata del Mipaaf">
            <a:extLst>
              <a:ext uri="{FF2B5EF4-FFF2-40B4-BE49-F238E27FC236}">
                <a16:creationId xmlns:a16="http://schemas.microsoft.com/office/drawing/2014/main" id="{E6857347-40F1-426A-74F5-DA9BE073BA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56345" y="5148544"/>
            <a:ext cx="2685946" cy="13765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8" descr="Sagrantino Di Montefalco Antonelli 2016 0.75 lt. - Vini pregiati Italiani |  Enoteca Properzio">
            <a:extLst>
              <a:ext uri="{FF2B5EF4-FFF2-40B4-BE49-F238E27FC236}">
                <a16:creationId xmlns:a16="http://schemas.microsoft.com/office/drawing/2014/main" id="{7043F3A8-7315-F4BD-33C5-DB35363F7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2292" y="4318162"/>
            <a:ext cx="1656950" cy="248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66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D6415AD9-A328-33FE-D786-74C5C80201B8}"/>
              </a:ext>
            </a:extLst>
          </p:cNvPr>
          <p:cNvSpPr txBox="1"/>
          <p:nvPr/>
        </p:nvSpPr>
        <p:spPr>
          <a:xfrm>
            <a:off x="673724" y="245465"/>
            <a:ext cx="10428472" cy="5940088"/>
          </a:xfrm>
          <a:prstGeom prst="rect">
            <a:avLst/>
          </a:prstGeom>
          <a:noFill/>
        </p:spPr>
        <p:txBody>
          <a:bodyPr wrap="square">
            <a:spAutoFit/>
          </a:bodyPr>
          <a:lstStyle/>
          <a:p>
            <a:r>
              <a:rPr lang="en-US" sz="2000" b="1" dirty="0">
                <a:latin typeface="Aptos" panose="020B0004020202020204" pitchFamily="34" charset="0"/>
                <a:ea typeface="Calibri" panose="020F0502020204030204" pitchFamily="34" charset="0"/>
              </a:rPr>
              <a:t>Why GIs are so acclaimed?</a:t>
            </a:r>
          </a:p>
          <a:p>
            <a:pPr algn="just"/>
            <a:endParaRPr lang="en-GB" sz="2000" dirty="0">
              <a:latin typeface="Aptos" panose="020B0004020202020204" pitchFamily="34" charset="0"/>
              <a:ea typeface="Calibri" panose="020F0502020204030204" pitchFamily="34" charset="0"/>
            </a:endParaRPr>
          </a:p>
          <a:p>
            <a:pPr algn="just"/>
            <a:r>
              <a:rPr lang="en-GB" sz="2000" dirty="0">
                <a:latin typeface="Aptos" panose="020B0004020202020204" pitchFamily="34" charset="0"/>
                <a:ea typeface="Calibri" panose="020F0502020204030204" pitchFamily="34" charset="0"/>
              </a:rPr>
              <a:t>Paolo de Castro (S&amp;D, Italy) as rapporteur highlighted that the GI scheme “</a:t>
            </a:r>
            <a:r>
              <a:rPr lang="en-GB" sz="2000" b="1" dirty="0">
                <a:latin typeface="Aptos" panose="020B0004020202020204" pitchFamily="34" charset="0"/>
                <a:ea typeface="Calibri" panose="020F0502020204030204" pitchFamily="34" charset="0"/>
              </a:rPr>
              <a:t>is no longer merely a cultural issue affecting a few countries or a region, but has unique economic, social and political significance, creating value without the need of any public fund</a:t>
            </a:r>
            <a:r>
              <a:rPr lang="en-GB" sz="2000" dirty="0">
                <a:latin typeface="Aptos" panose="020B0004020202020204" pitchFamily="34" charset="0"/>
                <a:ea typeface="Calibri" panose="020F0502020204030204" pitchFamily="34" charset="0"/>
              </a:rPr>
              <a:t>”</a:t>
            </a:r>
          </a:p>
          <a:p>
            <a:pPr algn="just"/>
            <a:endParaRPr lang="en-GB" sz="2000" dirty="0">
              <a:latin typeface="Aptos" panose="020B0004020202020204" pitchFamily="34" charset="0"/>
              <a:ea typeface="Calibri" panose="020F0502020204030204" pitchFamily="34" charset="0"/>
            </a:endParaRPr>
          </a:p>
          <a:p>
            <a:pPr marL="342900" indent="-342900" algn="just">
              <a:buFont typeface="Arial" panose="020B0604020202020204" pitchFamily="34" charset="0"/>
              <a:buChar char="•"/>
            </a:pPr>
            <a:r>
              <a:rPr lang="en-GB" sz="2000" b="1" dirty="0">
                <a:latin typeface="Aptos" panose="020B0004020202020204" pitchFamily="34" charset="0"/>
                <a:ea typeface="Calibri" panose="020F0502020204030204" pitchFamily="34" charset="0"/>
              </a:rPr>
              <a:t>Non-market goals</a:t>
            </a:r>
            <a:r>
              <a:rPr lang="en-GB" sz="2000" dirty="0">
                <a:latin typeface="Aptos" panose="020B0004020202020204" pitchFamily="34" charset="0"/>
                <a:ea typeface="Calibri" panose="020F0502020204030204" pitchFamily="34" charset="0"/>
              </a:rPr>
              <a:t>: produce public goods (e.g., landscapes, De Simone et al. 2023), address market failures (information asymmetry, </a:t>
            </a:r>
            <a:r>
              <a:rPr lang="en-GB" sz="2000" dirty="0" err="1">
                <a:latin typeface="Aptos" panose="020B0004020202020204" pitchFamily="34" charset="0"/>
                <a:ea typeface="Calibri" panose="020F0502020204030204" pitchFamily="34" charset="0"/>
              </a:rPr>
              <a:t>Stranieri</a:t>
            </a:r>
            <a:r>
              <a:rPr lang="en-GB" sz="2000" dirty="0">
                <a:latin typeface="Aptos" panose="020B0004020202020204" pitchFamily="34" charset="0"/>
                <a:ea typeface="Calibri" panose="020F0502020204030204" pitchFamily="34" charset="0"/>
              </a:rPr>
              <a:t> et al. 2017), support sub-optimal production conditions (small farmers)</a:t>
            </a:r>
          </a:p>
          <a:p>
            <a:pPr algn="just"/>
            <a:endParaRPr lang="en-GB" sz="2000" dirty="0">
              <a:latin typeface="Aptos" panose="020B0004020202020204" pitchFamily="34" charset="0"/>
              <a:ea typeface="Calibri" panose="020F0502020204030204" pitchFamily="34" charset="0"/>
            </a:endParaRPr>
          </a:p>
          <a:p>
            <a:pPr marL="342900" indent="-342900" algn="just">
              <a:buFont typeface="Arial" panose="020B0604020202020204" pitchFamily="34" charset="0"/>
              <a:buChar char="•"/>
            </a:pPr>
            <a:r>
              <a:rPr lang="en-GB" sz="2000" b="1" dirty="0">
                <a:latin typeface="Aptos" panose="020B0004020202020204" pitchFamily="34" charset="0"/>
                <a:ea typeface="Calibri" panose="020F0502020204030204" pitchFamily="34" charset="0"/>
              </a:rPr>
              <a:t>Economics benefits</a:t>
            </a:r>
            <a:r>
              <a:rPr lang="en-GB" sz="2000" dirty="0">
                <a:latin typeface="Aptos" panose="020B0004020202020204" pitchFamily="34" charset="0"/>
                <a:ea typeface="Calibri" panose="020F0502020204030204" pitchFamily="34" charset="0"/>
              </a:rPr>
              <a:t> at both firm and territorial level in national and international markets: population growth and employment rate (Crescenzi et al., 2022), sector added value (</a:t>
            </a:r>
            <a:r>
              <a:rPr lang="en-GB" sz="2000" dirty="0" err="1">
                <a:latin typeface="Aptos" panose="020B0004020202020204" pitchFamily="34" charset="0"/>
                <a:ea typeface="Calibri" panose="020F0502020204030204" pitchFamily="34" charset="0"/>
              </a:rPr>
              <a:t>Cei</a:t>
            </a:r>
            <a:r>
              <a:rPr lang="en-GB" sz="2000" dirty="0">
                <a:latin typeface="Aptos" panose="020B0004020202020204" pitchFamily="34" charset="0"/>
                <a:ea typeface="Calibri" panose="020F0502020204030204" pitchFamily="34" charset="0"/>
              </a:rPr>
              <a:t> et al., 2018), and tourism attractiveness (De Simone et al., 2023), exports (</a:t>
            </a:r>
            <a:r>
              <a:rPr lang="en-GB" sz="2000" dirty="0" err="1">
                <a:latin typeface="Aptos" panose="020B0004020202020204" pitchFamily="34" charset="0"/>
                <a:ea typeface="Calibri" panose="020F0502020204030204" pitchFamily="34" charset="0"/>
              </a:rPr>
              <a:t>Giua</a:t>
            </a:r>
            <a:r>
              <a:rPr lang="en-GB" sz="2000" dirty="0">
                <a:latin typeface="Aptos" panose="020B0004020202020204" pitchFamily="34" charset="0"/>
                <a:ea typeface="Calibri" panose="020F0502020204030204" pitchFamily="34" charset="0"/>
              </a:rPr>
              <a:t> et al., 2024), attraction of FDI (Crescenzi et al., 2023)., quality of imports (</a:t>
            </a:r>
            <a:r>
              <a:rPr lang="en-GB" sz="2000" dirty="0" err="1">
                <a:latin typeface="Aptos" panose="020B0004020202020204" pitchFamily="34" charset="0"/>
                <a:ea typeface="Calibri" panose="020F0502020204030204" pitchFamily="34" charset="0"/>
              </a:rPr>
              <a:t>Curzi</a:t>
            </a:r>
            <a:r>
              <a:rPr lang="en-GB" sz="2000" dirty="0">
                <a:latin typeface="Aptos" panose="020B0004020202020204" pitchFamily="34" charset="0"/>
                <a:ea typeface="Calibri" panose="020F0502020204030204" pitchFamily="34" charset="0"/>
              </a:rPr>
              <a:t> and Vaquero-</a:t>
            </a:r>
            <a:r>
              <a:rPr lang="en-GB" sz="2000" dirty="0" err="1">
                <a:latin typeface="Aptos" panose="020B0004020202020204" pitchFamily="34" charset="0"/>
                <a:ea typeface="Calibri" panose="020F0502020204030204" pitchFamily="34" charset="0"/>
              </a:rPr>
              <a:t>Piñeiro</a:t>
            </a:r>
            <a:r>
              <a:rPr lang="en-GB" sz="2000" dirty="0">
                <a:latin typeface="Aptos" panose="020B0004020202020204" pitchFamily="34" charset="0"/>
                <a:ea typeface="Calibri" panose="020F0502020204030204" pitchFamily="34" charset="0"/>
              </a:rPr>
              <a:t>, 2024)</a:t>
            </a:r>
          </a:p>
          <a:p>
            <a:pPr algn="just"/>
            <a:endParaRPr lang="en-GB" sz="2000" dirty="0">
              <a:latin typeface="Aptos" panose="020B0004020202020204" pitchFamily="34" charset="0"/>
              <a:ea typeface="Calibri" panose="020F0502020204030204" pitchFamily="34" charset="0"/>
            </a:endParaRPr>
          </a:p>
          <a:p>
            <a:pPr algn="just"/>
            <a:endParaRPr lang="en-GB" sz="2000" dirty="0">
              <a:latin typeface="Aptos" panose="020B0004020202020204" pitchFamily="34" charset="0"/>
              <a:ea typeface="Calibri" panose="020F0502020204030204" pitchFamily="34" charset="0"/>
            </a:endParaRPr>
          </a:p>
          <a:p>
            <a:pPr algn="ctr"/>
            <a:r>
              <a:rPr lang="en-GB" sz="2000" dirty="0">
                <a:latin typeface="Aptos" panose="020B0004020202020204" pitchFamily="34" charset="0"/>
                <a:ea typeface="Calibri" panose="020F0502020204030204" pitchFamily="34" charset="0"/>
              </a:rPr>
              <a:t>A quite huge gap remains however on </a:t>
            </a:r>
            <a:r>
              <a:rPr lang="en-GB" sz="2000" b="1" dirty="0">
                <a:latin typeface="Aptos" panose="020B0004020202020204" pitchFamily="34" charset="0"/>
                <a:ea typeface="Calibri" panose="020F0502020204030204" pitchFamily="34" charset="0"/>
              </a:rPr>
              <a:t>to what extents the traditional knowledge-based orientation of GI production affects the innovation</a:t>
            </a:r>
            <a:endParaRPr lang="en-US" sz="2000" b="1" dirty="0">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3488230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0A84C11-C866-C462-5D0F-C075E2B09564}"/>
              </a:ext>
            </a:extLst>
          </p:cNvPr>
          <p:cNvSpPr txBox="1"/>
          <p:nvPr/>
        </p:nvSpPr>
        <p:spPr>
          <a:xfrm>
            <a:off x="437224" y="228123"/>
            <a:ext cx="10863380" cy="6478697"/>
          </a:xfrm>
          <a:prstGeom prst="rect">
            <a:avLst/>
          </a:prstGeom>
          <a:noFill/>
        </p:spPr>
        <p:txBody>
          <a:bodyPr wrap="square">
            <a:spAutoFit/>
          </a:bodyPr>
          <a:lstStyle/>
          <a:p>
            <a:pPr algn="just">
              <a:spcAft>
                <a:spcPts val="600"/>
              </a:spcAft>
              <a:defRPr/>
            </a:pPr>
            <a:r>
              <a:rPr lang="en-US" sz="2000" b="1" dirty="0">
                <a:latin typeface="Aptos" panose="020B0004020202020204" pitchFamily="34" charset="0"/>
                <a:ea typeface="Calibri" panose="020F0502020204030204" pitchFamily="34" charset="0"/>
              </a:rPr>
              <a:t>Why should GIs negatively impact innovation?</a:t>
            </a:r>
          </a:p>
          <a:p>
            <a:pPr marR="0" lvl="0" indent="0" algn="just" fontAlgn="auto">
              <a:lnSpc>
                <a:spcPct val="100000"/>
              </a:lnSpc>
              <a:spcBef>
                <a:spcPts val="0"/>
              </a:spcBef>
              <a:spcAft>
                <a:spcPts val="600"/>
              </a:spcAft>
              <a:buClrTx/>
              <a:buSzTx/>
              <a:buFontTx/>
              <a:buNone/>
              <a:tabLst/>
              <a:defRPr/>
            </a:pPr>
            <a:r>
              <a:rPr lang="en-GB" sz="2000" dirty="0">
                <a:latin typeface="Aptos" panose="020B0004020202020204" pitchFamily="34" charset="0"/>
                <a:ea typeface="Calibri" panose="020F0502020204030204" pitchFamily="34" charset="0"/>
              </a:rPr>
              <a:t>Josling (2006), Bowen and Zapata (2009), </a:t>
            </a:r>
            <a:r>
              <a:rPr lang="en-GB" sz="2000" dirty="0" err="1">
                <a:latin typeface="Aptos" panose="020B0004020202020204" pitchFamily="34" charset="0"/>
                <a:ea typeface="Calibri" panose="020F0502020204030204" pitchFamily="34" charset="0"/>
              </a:rPr>
              <a:t>Kuhne</a:t>
            </a:r>
            <a:r>
              <a:rPr lang="en-GB" sz="2000" dirty="0">
                <a:latin typeface="Aptos" panose="020B0004020202020204" pitchFamily="34" charset="0"/>
                <a:ea typeface="Calibri" panose="020F0502020204030204" pitchFamily="34" charset="0"/>
              </a:rPr>
              <a:t> and </a:t>
            </a:r>
            <a:r>
              <a:rPr lang="en-GB" sz="2000" dirty="0" err="1">
                <a:latin typeface="Aptos" panose="020B0004020202020204" pitchFamily="34" charset="0"/>
                <a:ea typeface="Calibri" panose="020F0502020204030204" pitchFamily="34" charset="0"/>
              </a:rPr>
              <a:t>Gellynck</a:t>
            </a:r>
            <a:r>
              <a:rPr lang="en-GB" sz="2000" dirty="0">
                <a:latin typeface="Aptos" panose="020B0004020202020204" pitchFamily="34" charset="0"/>
                <a:ea typeface="Calibri" panose="020F0502020204030204" pitchFamily="34" charset="0"/>
              </a:rPr>
              <a:t> (2009) introduced in their studies the idea the traditional culture of production of GIs may not fit well with innovation: </a:t>
            </a:r>
          </a:p>
          <a:p>
            <a:pPr marL="342900" marR="0" lvl="0" indent="-342900" algn="just" fontAlgn="auto">
              <a:lnSpc>
                <a:spcPct val="100000"/>
              </a:lnSpc>
              <a:spcBef>
                <a:spcPts val="0"/>
              </a:spcBef>
              <a:buClrTx/>
              <a:buSzTx/>
              <a:buFont typeface="Arial" panose="020B0604020202020204" pitchFamily="34" charset="0"/>
              <a:buChar char="•"/>
              <a:tabLst/>
              <a:defRPr/>
            </a:pPr>
            <a:r>
              <a:rPr lang="en-GB" sz="2000" dirty="0" err="1">
                <a:latin typeface="Aptos" panose="020B0004020202020204" pitchFamily="34" charset="0"/>
                <a:ea typeface="Calibri" panose="020F0502020204030204" pitchFamily="34" charset="0"/>
              </a:rPr>
              <a:t>Moerland</a:t>
            </a:r>
            <a:r>
              <a:rPr lang="en-GB" sz="2000" dirty="0">
                <a:latin typeface="Aptos" panose="020B0004020202020204" pitchFamily="34" charset="0"/>
                <a:ea typeface="Calibri" panose="020F0502020204030204" pitchFamily="34" charset="0"/>
              </a:rPr>
              <a:t> (2019): geographical indications and innovation do not seem to fit well together</a:t>
            </a:r>
          </a:p>
          <a:p>
            <a:pPr marL="342900" marR="0" lvl="0" indent="-342900" algn="just" fontAlgn="auto">
              <a:lnSpc>
                <a:spcPct val="100000"/>
              </a:lnSpc>
              <a:spcBef>
                <a:spcPts val="0"/>
              </a:spcBef>
              <a:buClrTx/>
              <a:buSzTx/>
              <a:buFont typeface="Arial" panose="020B0604020202020204" pitchFamily="34" charset="0"/>
              <a:buChar char="•"/>
              <a:tabLst/>
              <a:defRPr/>
            </a:pPr>
            <a:r>
              <a:rPr lang="en-GB" sz="2000" dirty="0" err="1">
                <a:latin typeface="Aptos" panose="020B0004020202020204" pitchFamily="34" charset="0"/>
                <a:ea typeface="Calibri" panose="020F0502020204030204" pitchFamily="34" charset="0"/>
              </a:rPr>
              <a:t>Stranieri</a:t>
            </a:r>
            <a:r>
              <a:rPr lang="en-GB" sz="2000" dirty="0">
                <a:latin typeface="Aptos" panose="020B0004020202020204" pitchFamily="34" charset="0"/>
                <a:ea typeface="Calibri" panose="020F0502020204030204" pitchFamily="34" charset="0"/>
              </a:rPr>
              <a:t> et al. (2023): the diffusion of GIs enhanced innovative activities, but only for laggard regions farer from the technological frontier</a:t>
            </a:r>
          </a:p>
          <a:p>
            <a:pPr marL="342900" marR="0" lvl="0" indent="-342900" algn="just" fontAlgn="auto">
              <a:lnSpc>
                <a:spcPct val="100000"/>
              </a:lnSpc>
              <a:spcBef>
                <a:spcPts val="0"/>
              </a:spcBef>
              <a:buClrTx/>
              <a:buSzTx/>
              <a:buFont typeface="Arial" panose="020B0604020202020204" pitchFamily="34" charset="0"/>
              <a:buChar char="•"/>
              <a:tabLst/>
              <a:defRPr/>
            </a:pPr>
            <a:r>
              <a:rPr lang="en-GB" sz="2000" dirty="0" err="1">
                <a:latin typeface="Aptos" panose="020B0004020202020204" pitchFamily="34" charset="0"/>
                <a:ea typeface="Calibri" panose="020F0502020204030204" pitchFamily="34" charset="0"/>
              </a:rPr>
              <a:t>Guerrere</a:t>
            </a:r>
            <a:r>
              <a:rPr lang="en-GB" sz="2000" dirty="0">
                <a:latin typeface="Aptos" panose="020B0004020202020204" pitchFamily="34" charset="0"/>
                <a:ea typeface="Calibri" panose="020F0502020204030204" pitchFamily="34" charset="0"/>
              </a:rPr>
              <a:t> et al. (2009): the application of innovations may damage the traditional character of traditional food products </a:t>
            </a:r>
          </a:p>
          <a:p>
            <a:pPr marL="342900" marR="0" lvl="0" indent="-342900" algn="just" fontAlgn="auto">
              <a:lnSpc>
                <a:spcPct val="100000"/>
              </a:lnSpc>
              <a:spcBef>
                <a:spcPts val="0"/>
              </a:spcBef>
              <a:buClrTx/>
              <a:buSzTx/>
              <a:buFont typeface="Arial" panose="020B0604020202020204" pitchFamily="34" charset="0"/>
              <a:buChar char="•"/>
              <a:tabLst/>
              <a:defRPr/>
            </a:pPr>
            <a:r>
              <a:rPr lang="en-GB" sz="2000" dirty="0" err="1">
                <a:latin typeface="Aptos" panose="020B0004020202020204" pitchFamily="34" charset="0"/>
                <a:ea typeface="Calibri" panose="020F0502020204030204" pitchFamily="34" charset="0"/>
              </a:rPr>
              <a:t>Basole</a:t>
            </a:r>
            <a:r>
              <a:rPr lang="en-GB" sz="2000" dirty="0">
                <a:latin typeface="Aptos" panose="020B0004020202020204" pitchFamily="34" charset="0"/>
                <a:ea typeface="Calibri" panose="020F0502020204030204" pitchFamily="34" charset="0"/>
              </a:rPr>
              <a:t> (2015): concluded that GI will discourage innovation</a:t>
            </a:r>
          </a:p>
          <a:p>
            <a:pPr marL="342900" marR="0" lvl="0" indent="-342900" algn="just" fontAlgn="auto">
              <a:lnSpc>
                <a:spcPct val="100000"/>
              </a:lnSpc>
              <a:spcBef>
                <a:spcPts val="0"/>
              </a:spcBef>
              <a:buClrTx/>
              <a:buSzTx/>
              <a:buFont typeface="Arial" panose="020B0604020202020204" pitchFamily="34" charset="0"/>
              <a:buChar char="•"/>
              <a:tabLst/>
              <a:defRPr/>
            </a:pPr>
            <a:r>
              <a:rPr lang="en-GB" sz="2000" dirty="0">
                <a:latin typeface="Aptos" panose="020B0004020202020204" pitchFamily="34" charset="0"/>
                <a:ea typeface="Calibri" panose="020F0502020204030204" pitchFamily="34" charset="0"/>
              </a:rPr>
              <a:t>Mancini et al. (2019): innovation can mediate the diffusion of traditional knowledge among producers</a:t>
            </a:r>
          </a:p>
          <a:p>
            <a:pPr marR="0" lvl="0" indent="0" algn="just" fontAlgn="auto">
              <a:lnSpc>
                <a:spcPct val="100000"/>
              </a:lnSpc>
              <a:spcBef>
                <a:spcPts val="0"/>
              </a:spcBef>
              <a:spcAft>
                <a:spcPts val="600"/>
              </a:spcAft>
              <a:buClrTx/>
              <a:buSzTx/>
              <a:buFontTx/>
              <a:buNone/>
              <a:tabLst/>
              <a:defRPr/>
            </a:pPr>
            <a:endParaRPr lang="en-GB" sz="2000" dirty="0">
              <a:latin typeface="Aptos" panose="020B0004020202020204" pitchFamily="34" charset="0"/>
              <a:ea typeface="Calibri" panose="020F0502020204030204" pitchFamily="34" charset="0"/>
            </a:endParaRPr>
          </a:p>
          <a:p>
            <a:pPr marR="0" lvl="0" indent="0" algn="just" fontAlgn="auto">
              <a:lnSpc>
                <a:spcPct val="100000"/>
              </a:lnSpc>
              <a:spcBef>
                <a:spcPts val="0"/>
              </a:spcBef>
              <a:spcAft>
                <a:spcPts val="600"/>
              </a:spcAft>
              <a:buClrTx/>
              <a:buSzTx/>
              <a:buFontTx/>
              <a:buNone/>
              <a:tabLst/>
              <a:defRPr/>
            </a:pPr>
            <a:endParaRPr lang="en-GB" sz="2000" dirty="0">
              <a:latin typeface="Aptos" panose="020B0004020202020204" pitchFamily="34" charset="0"/>
              <a:ea typeface="Calibri" panose="020F0502020204030204" pitchFamily="34" charset="0"/>
            </a:endParaRPr>
          </a:p>
          <a:p>
            <a:pPr algn="r">
              <a:spcAft>
                <a:spcPts val="600"/>
              </a:spcAft>
              <a:defRPr/>
            </a:pPr>
            <a:r>
              <a:rPr lang="en-US" sz="2000" b="1" dirty="0">
                <a:latin typeface="Aptos" panose="020B0004020202020204" pitchFamily="34" charset="0"/>
                <a:ea typeface="Calibri" panose="020F0502020204030204" pitchFamily="34" charset="0"/>
              </a:rPr>
              <a:t>Why should GIs positively impact innovation?</a:t>
            </a:r>
          </a:p>
          <a:p>
            <a:pPr marL="342900" marR="0" lvl="0" indent="-342900" algn="r" fontAlgn="auto">
              <a:lnSpc>
                <a:spcPct val="100000"/>
              </a:lnSpc>
              <a:spcBef>
                <a:spcPts val="0"/>
              </a:spcBef>
              <a:spcAft>
                <a:spcPts val="600"/>
              </a:spcAft>
              <a:buClrTx/>
              <a:buSzTx/>
              <a:buFont typeface="Arial" panose="020B0604020202020204" pitchFamily="34" charset="0"/>
              <a:buChar char="•"/>
              <a:tabLst/>
              <a:defRPr/>
            </a:pPr>
            <a:r>
              <a:rPr lang="en-GB" sz="2000" dirty="0">
                <a:latin typeface="Aptos" panose="020B0004020202020204" pitchFamily="34" charset="0"/>
                <a:ea typeface="Calibri" panose="020F0502020204030204" pitchFamily="34" charset="0"/>
              </a:rPr>
              <a:t>PSs may be used to establish higher sustainability and innovation requirements (EC, 2024; </a:t>
            </a:r>
            <a:r>
              <a:rPr lang="en-GB" sz="2000" dirty="0" err="1">
                <a:latin typeface="Aptos" panose="020B0004020202020204" pitchFamily="34" charset="0"/>
                <a:ea typeface="Calibri" panose="020F0502020204030204" pitchFamily="34" charset="0"/>
              </a:rPr>
              <a:t>Ruitz</a:t>
            </a:r>
            <a:r>
              <a:rPr lang="en-GB" sz="2000" dirty="0">
                <a:latin typeface="Aptos" panose="020B0004020202020204" pitchFamily="34" charset="0"/>
                <a:ea typeface="Calibri" panose="020F0502020204030204" pitchFamily="34" charset="0"/>
              </a:rPr>
              <a:t> et al. (2018)</a:t>
            </a:r>
          </a:p>
          <a:p>
            <a:pPr marL="342900" marR="0" lvl="0" indent="-342900" algn="r" fontAlgn="auto">
              <a:lnSpc>
                <a:spcPct val="100000"/>
              </a:lnSpc>
              <a:spcBef>
                <a:spcPts val="0"/>
              </a:spcBef>
              <a:spcAft>
                <a:spcPts val="600"/>
              </a:spcAft>
              <a:buClrTx/>
              <a:buSzTx/>
              <a:buFont typeface="Arial" panose="020B0604020202020204" pitchFamily="34" charset="0"/>
              <a:buChar char="•"/>
              <a:tabLst/>
              <a:defRPr/>
            </a:pPr>
            <a:r>
              <a:rPr lang="en-GB" sz="2000" dirty="0">
                <a:latin typeface="Aptos" panose="020B0004020202020204" pitchFamily="34" charset="0"/>
                <a:ea typeface="Calibri" panose="020F0502020204030204" pitchFamily="34" charset="0"/>
              </a:rPr>
              <a:t>virtuous inter-organizational formal and informal networks that characterized GI territories (Crescenzi et al. 2022)</a:t>
            </a:r>
          </a:p>
          <a:p>
            <a:pPr marL="342900" marR="0" lvl="0" indent="-342900" algn="r" fontAlgn="auto">
              <a:lnSpc>
                <a:spcPct val="100000"/>
              </a:lnSpc>
              <a:spcBef>
                <a:spcPts val="0"/>
              </a:spcBef>
              <a:spcAft>
                <a:spcPts val="600"/>
              </a:spcAft>
              <a:buClrTx/>
              <a:buSzTx/>
              <a:buFont typeface="Arial" panose="020B0604020202020204" pitchFamily="34" charset="0"/>
              <a:buChar char="•"/>
              <a:tabLst/>
              <a:defRPr/>
            </a:pPr>
            <a:r>
              <a:rPr lang="en-GB" sz="2000" dirty="0">
                <a:latin typeface="Aptos" panose="020B0004020202020204" pitchFamily="34" charset="0"/>
                <a:ea typeface="Calibri" panose="020F0502020204030204" pitchFamily="34" charset="0"/>
              </a:rPr>
              <a:t>The coordination that lies beyond the GI system management may support the </a:t>
            </a:r>
            <a:r>
              <a:rPr lang="en-US" sz="2000" dirty="0">
                <a:latin typeface="Aptos" panose="020B0004020202020204" pitchFamily="34" charset="0"/>
                <a:ea typeface="Calibri" panose="020F0502020204030204" pitchFamily="34" charset="0"/>
              </a:rPr>
              <a:t>AKIS</a:t>
            </a:r>
            <a:r>
              <a:rPr lang="en-GB" sz="2000" dirty="0">
                <a:latin typeface="Aptos" panose="020B0004020202020204" pitchFamily="34" charset="0"/>
                <a:ea typeface="Calibri" panose="020F0502020204030204" pitchFamily="34" charset="0"/>
              </a:rPr>
              <a:t> system</a:t>
            </a:r>
          </a:p>
        </p:txBody>
      </p:sp>
    </p:spTree>
    <p:extLst>
      <p:ext uri="{BB962C8B-B14F-4D97-AF65-F5344CB8AC3E}">
        <p14:creationId xmlns:p14="http://schemas.microsoft.com/office/powerpoint/2010/main" val="300128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76254-D8F6-35C5-7BA7-0DE0D6D3AA17}"/>
              </a:ext>
            </a:extLst>
          </p:cNvPr>
          <p:cNvSpPr>
            <a:spLocks noGrp="1"/>
          </p:cNvSpPr>
          <p:nvPr>
            <p:ph type="ctrTitle"/>
          </p:nvPr>
        </p:nvSpPr>
        <p:spPr>
          <a:xfrm>
            <a:off x="948457" y="4161453"/>
            <a:ext cx="10295087" cy="1428330"/>
          </a:xfrm>
        </p:spPr>
        <p:txBody>
          <a:bodyPr>
            <a:normAutofit/>
          </a:bodyPr>
          <a:lstStyle/>
          <a:p>
            <a:pPr marL="228600" algn="ctr" defTabSz="457200">
              <a:lnSpc>
                <a:spcPct val="107000"/>
              </a:lnSpc>
              <a:spcAft>
                <a:spcPts val="800"/>
              </a:spcAft>
            </a:pPr>
            <a:r>
              <a:rPr lang="en-GB" sz="2400" dirty="0">
                <a:latin typeface="Aptos" panose="020B0004020202020204" pitchFamily="34" charset="0"/>
                <a:ea typeface="Calibri" panose="020F0502020204030204" pitchFamily="34" charset="0"/>
                <a:cs typeface="+mn-cs"/>
              </a:rPr>
              <a:t>Do the acknowledgment affect the innovative activity of the region of origin?</a:t>
            </a:r>
            <a:br>
              <a:rPr lang="en-GB" sz="2400" dirty="0">
                <a:latin typeface="Aptos" panose="020B0004020202020204" pitchFamily="34" charset="0"/>
                <a:ea typeface="Calibri" panose="020F0502020204030204" pitchFamily="34" charset="0"/>
                <a:cs typeface="+mn-cs"/>
              </a:rPr>
            </a:br>
            <a:br>
              <a:rPr lang="en-GB" sz="2400" dirty="0">
                <a:latin typeface="Aptos" panose="020B0004020202020204" pitchFamily="34" charset="0"/>
                <a:ea typeface="Calibri" panose="020F0502020204030204" pitchFamily="34" charset="0"/>
                <a:cs typeface="+mn-cs"/>
              </a:rPr>
            </a:br>
            <a:r>
              <a:rPr lang="en-GB" sz="2400" dirty="0">
                <a:latin typeface="Aptos" panose="020B0004020202020204" pitchFamily="34" charset="0"/>
                <a:ea typeface="Calibri" panose="020F0502020204030204" pitchFamily="34" charset="0"/>
                <a:cs typeface="+mn-cs"/>
              </a:rPr>
              <a:t>Is the GI policy adoption beneficial, or not, to innovation adoption?</a:t>
            </a:r>
            <a:endParaRPr lang="it-IT" sz="2400" dirty="0">
              <a:latin typeface="Aptos" panose="020B0004020202020204" pitchFamily="34" charset="0"/>
              <a:ea typeface="Calibri" panose="020F0502020204030204" pitchFamily="34" charset="0"/>
              <a:cs typeface="+mn-cs"/>
            </a:endParaRPr>
          </a:p>
        </p:txBody>
      </p:sp>
      <p:sp>
        <p:nvSpPr>
          <p:cNvPr id="4" name="CasellaDiTesto 3">
            <a:extLst>
              <a:ext uri="{FF2B5EF4-FFF2-40B4-BE49-F238E27FC236}">
                <a16:creationId xmlns:a16="http://schemas.microsoft.com/office/drawing/2014/main" id="{9312278B-0CBD-A81B-E2DB-5428BAB94CAE}"/>
              </a:ext>
            </a:extLst>
          </p:cNvPr>
          <p:cNvSpPr txBox="1"/>
          <p:nvPr/>
        </p:nvSpPr>
        <p:spPr>
          <a:xfrm>
            <a:off x="1247969" y="410548"/>
            <a:ext cx="9418320" cy="2677656"/>
          </a:xfrm>
          <a:prstGeom prst="rect">
            <a:avLst/>
          </a:prstGeom>
          <a:noFill/>
        </p:spPr>
        <p:txBody>
          <a:bodyPr wrap="square">
            <a:spAutoFit/>
          </a:bodyPr>
          <a:lstStyle/>
          <a:p>
            <a:r>
              <a:rPr lang="en-US" sz="2400" dirty="0">
                <a:latin typeface="Aptos" panose="020B0004020202020204" pitchFamily="34" charset="0"/>
                <a:ea typeface="Calibri" panose="020F0502020204030204" pitchFamily="34" charset="0"/>
              </a:rPr>
              <a:t>Today, the issue is however like never before relevant:</a:t>
            </a:r>
          </a:p>
          <a:p>
            <a:pPr marL="457200" indent="-457200">
              <a:buFont typeface="Arial" panose="020B0604020202020204" pitchFamily="34" charset="0"/>
              <a:buChar char="•"/>
            </a:pPr>
            <a:r>
              <a:rPr lang="en-US" sz="2400" dirty="0">
                <a:latin typeface="Aptos" panose="020B0004020202020204" pitchFamily="34" charset="0"/>
                <a:ea typeface="Calibri" panose="020F0502020204030204" pitchFamily="34" charset="0"/>
              </a:rPr>
              <a:t>the increasing diffusion of the GI system </a:t>
            </a:r>
          </a:p>
          <a:p>
            <a:pPr marL="457200" indent="-457200">
              <a:buFont typeface="Arial" panose="020B0604020202020204" pitchFamily="34" charset="0"/>
              <a:buChar char="•"/>
            </a:pPr>
            <a:r>
              <a:rPr lang="en-US" sz="2400" dirty="0">
                <a:latin typeface="Aptos" panose="020B0004020202020204" pitchFamily="34" charset="0"/>
                <a:ea typeface="Calibri" panose="020F0502020204030204" pitchFamily="34" charset="0"/>
              </a:rPr>
              <a:t>the EU Green Deal objectives, innovation is crucial to keeping agrifood firms competitive (</a:t>
            </a:r>
            <a:r>
              <a:rPr lang="en-US" sz="2400" dirty="0" err="1">
                <a:latin typeface="Aptos" panose="020B0004020202020204" pitchFamily="34" charset="0"/>
                <a:ea typeface="Calibri" panose="020F0502020204030204" pitchFamily="34" charset="0"/>
              </a:rPr>
              <a:t>Curzi</a:t>
            </a:r>
            <a:r>
              <a:rPr lang="en-US" sz="2400" dirty="0">
                <a:latin typeface="Aptos" panose="020B0004020202020204" pitchFamily="34" charset="0"/>
                <a:ea typeface="Calibri" panose="020F0502020204030204" pitchFamily="34" charset="0"/>
              </a:rPr>
              <a:t> et al., 2022; </a:t>
            </a:r>
            <a:r>
              <a:rPr lang="en-US" sz="2400" dirty="0" err="1">
                <a:latin typeface="Aptos" panose="020B0004020202020204" pitchFamily="34" charset="0"/>
                <a:ea typeface="Calibri" panose="020F0502020204030204" pitchFamily="34" charset="0"/>
              </a:rPr>
              <a:t>Läpple</a:t>
            </a:r>
            <a:r>
              <a:rPr lang="en-US" sz="2400" dirty="0">
                <a:latin typeface="Aptos" panose="020B0004020202020204" pitchFamily="34" charset="0"/>
                <a:ea typeface="Calibri" panose="020F0502020204030204" pitchFamily="34" charset="0"/>
              </a:rPr>
              <a:t> and Thorne, 2019)</a:t>
            </a:r>
          </a:p>
          <a:p>
            <a:pPr marL="457200" indent="-457200">
              <a:buFont typeface="Arial" panose="020B0604020202020204" pitchFamily="34" charset="0"/>
              <a:buChar char="•"/>
            </a:pPr>
            <a:r>
              <a:rPr lang="en-US" sz="2400" dirty="0">
                <a:latin typeface="Aptos" panose="020B0004020202020204" pitchFamily="34" charset="0"/>
                <a:ea typeface="Calibri" panose="020F0502020204030204" pitchFamily="34" charset="0"/>
              </a:rPr>
              <a:t>the 2024 EU Law extents the GI protection to craft and manufacturing products</a:t>
            </a:r>
          </a:p>
        </p:txBody>
      </p:sp>
    </p:spTree>
    <p:extLst>
      <p:ext uri="{BB962C8B-B14F-4D97-AF65-F5344CB8AC3E}">
        <p14:creationId xmlns:p14="http://schemas.microsoft.com/office/powerpoint/2010/main" val="144175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1" name="Rectangle 10">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3E2AA2C-A197-4901-9E1E-68C986CBFC68}"/>
              </a:ext>
            </a:extLst>
          </p:cNvPr>
          <p:cNvSpPr>
            <a:spLocks noGrp="1"/>
          </p:cNvSpPr>
          <p:nvPr>
            <p:ph type="title"/>
          </p:nvPr>
        </p:nvSpPr>
        <p:spPr>
          <a:xfrm rot="16200000">
            <a:off x="-1322904" y="2514944"/>
            <a:ext cx="5054601" cy="1955108"/>
          </a:xfrm>
        </p:spPr>
        <p:txBody>
          <a:bodyPr vert="horz" lIns="91440" tIns="45720" rIns="91440" bIns="45720" rtlCol="0" anchor="b">
            <a:normAutofit/>
          </a:bodyPr>
          <a:lstStyle/>
          <a:p>
            <a:pPr algn="r"/>
            <a:r>
              <a:rPr lang="en-US" sz="4000" dirty="0">
                <a:solidFill>
                  <a:srgbClr val="FFFFFF"/>
                </a:solidFill>
                <a:latin typeface="Aptos" panose="020B0004020202020204" pitchFamily="34" charset="0"/>
              </a:rPr>
              <a:t>Research design</a:t>
            </a:r>
          </a:p>
        </p:txBody>
      </p:sp>
      <p:sp>
        <p:nvSpPr>
          <p:cNvPr id="15" name="Rectangle 14">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8" name="CasellaDiTesto 7">
            <a:extLst>
              <a:ext uri="{FF2B5EF4-FFF2-40B4-BE49-F238E27FC236}">
                <a16:creationId xmlns:a16="http://schemas.microsoft.com/office/drawing/2014/main" id="{ECBBCCFA-91B6-76EE-C522-024EC34476F5}"/>
              </a:ext>
            </a:extLst>
          </p:cNvPr>
          <p:cNvSpPr txBox="1"/>
          <p:nvPr/>
        </p:nvSpPr>
        <p:spPr>
          <a:xfrm>
            <a:off x="2556823" y="965197"/>
            <a:ext cx="8736017" cy="5571782"/>
          </a:xfrm>
          <a:prstGeom prst="rect">
            <a:avLst/>
          </a:prstGeom>
          <a:noFill/>
        </p:spPr>
        <p:txBody>
          <a:bodyPr wrap="square">
            <a:spAutoFit/>
          </a:bodyPr>
          <a:lstStyle/>
          <a:p>
            <a:pPr algn="just">
              <a:lnSpc>
                <a:spcPct val="107000"/>
              </a:lnSpc>
              <a:spcAft>
                <a:spcPts val="800"/>
              </a:spcAft>
            </a:pPr>
            <a:r>
              <a:rPr lang="en-GB" sz="2000" b="1" dirty="0">
                <a:latin typeface="Aptos" panose="020B0004020202020204" pitchFamily="34" charset="0"/>
                <a:ea typeface="Calibri" panose="020F0502020204030204" pitchFamily="34" charset="0"/>
              </a:rPr>
              <a:t>Period</a:t>
            </a:r>
            <a:r>
              <a:rPr lang="en-GB" sz="2000" dirty="0">
                <a:latin typeface="Aptos" panose="020B0004020202020204" pitchFamily="34" charset="0"/>
                <a:ea typeface="Calibri" panose="020F0502020204030204" pitchFamily="34" charset="0"/>
              </a:rPr>
              <a:t>: 1991-2020 </a:t>
            </a:r>
          </a:p>
          <a:p>
            <a:pPr algn="just">
              <a:spcAft>
                <a:spcPts val="600"/>
              </a:spcAft>
            </a:pPr>
            <a:r>
              <a:rPr lang="en-GB" dirty="0">
                <a:latin typeface="Aptos" panose="020B0004020202020204" pitchFamily="34" charset="0"/>
                <a:ea typeface="Calibri" panose="020F0502020204030204" pitchFamily="34" charset="0"/>
              </a:rPr>
              <a:t>At the beginning of our sample (1991) no one of the municipalities are acknowledged by an EU GI. This change in 1992 when the policy has been introduces</a:t>
            </a:r>
          </a:p>
          <a:p>
            <a:pPr algn="just">
              <a:spcAft>
                <a:spcPts val="600"/>
              </a:spcAft>
            </a:pPr>
            <a:endParaRPr lang="en-GB" dirty="0">
              <a:latin typeface="Aptos" panose="020B0004020202020204" pitchFamily="34" charset="0"/>
              <a:ea typeface="Calibri" panose="020F0502020204030204" pitchFamily="34" charset="0"/>
            </a:endParaRPr>
          </a:p>
          <a:p>
            <a:r>
              <a:rPr lang="en-US" sz="2000" b="1" dirty="0">
                <a:latin typeface="Aptos" panose="020B0004020202020204" pitchFamily="34" charset="0"/>
                <a:ea typeface="Calibri" panose="020F0502020204030204" pitchFamily="34" charset="0"/>
              </a:rPr>
              <a:t>Focus</a:t>
            </a:r>
            <a:r>
              <a:rPr lang="en-US" sz="2000" dirty="0">
                <a:latin typeface="Aptos" panose="020B0004020202020204" pitchFamily="34" charset="0"/>
                <a:ea typeface="Calibri" panose="020F0502020204030204" pitchFamily="34" charset="0"/>
              </a:rPr>
              <a:t>: Italy</a:t>
            </a:r>
          </a:p>
          <a:p>
            <a:pPr algn="just"/>
            <a:r>
              <a:rPr lang="en-GB" dirty="0">
                <a:latin typeface="Aptos" panose="020B0004020202020204" pitchFamily="34" charset="0"/>
                <a:ea typeface="Calibri" panose="020F0502020204030204" pitchFamily="34" charset="0"/>
              </a:rPr>
              <a:t>A pioneering country of the GI system from the 60s, and nowadays the EU country with the highest number of product certified (853, whose more than 500 are wines) </a:t>
            </a:r>
          </a:p>
          <a:p>
            <a:pPr algn="just"/>
            <a:endParaRPr lang="en-GB" dirty="0">
              <a:latin typeface="Aptos" panose="020B0004020202020204" pitchFamily="34" charset="0"/>
              <a:ea typeface="Calibri" panose="020F0502020204030204" pitchFamily="34" charset="0"/>
            </a:endParaRPr>
          </a:p>
          <a:p>
            <a:pPr algn="just">
              <a:lnSpc>
                <a:spcPct val="150000"/>
              </a:lnSpc>
              <a:spcAft>
                <a:spcPts val="600"/>
              </a:spcAft>
            </a:pPr>
            <a:r>
              <a:rPr lang="en-GB" sz="2000" b="1" dirty="0">
                <a:latin typeface="Aptos" panose="020B0004020202020204" pitchFamily="34" charset="0"/>
                <a:ea typeface="Calibri" panose="020F0502020204030204" pitchFamily="34" charset="0"/>
              </a:rPr>
              <a:t>Level</a:t>
            </a:r>
            <a:r>
              <a:rPr lang="en-GB" sz="2000" dirty="0">
                <a:latin typeface="Aptos" panose="020B0004020202020204" pitchFamily="34" charset="0"/>
                <a:ea typeface="Calibri" panose="020F0502020204030204" pitchFamily="34" charset="0"/>
              </a:rPr>
              <a:t>: M</a:t>
            </a:r>
            <a:r>
              <a:rPr lang="en-US" sz="2000" dirty="0" err="1">
                <a:latin typeface="Aptos" panose="020B0004020202020204" pitchFamily="34" charset="0"/>
                <a:ea typeface="Calibri" panose="020F0502020204030204" pitchFamily="34" charset="0"/>
              </a:rPr>
              <a:t>unicipalities</a:t>
            </a:r>
            <a:r>
              <a:rPr lang="en-US" sz="2000" dirty="0">
                <a:latin typeface="Aptos" panose="020B0004020202020204" pitchFamily="34" charset="0"/>
                <a:ea typeface="Calibri" panose="020F0502020204030204" pitchFamily="34" charset="0"/>
              </a:rPr>
              <a:t> (the most disaggregated level available)</a:t>
            </a:r>
          </a:p>
          <a:p>
            <a:pPr algn="just">
              <a:lnSpc>
                <a:spcPct val="150000"/>
              </a:lnSpc>
              <a:spcAft>
                <a:spcPts val="600"/>
              </a:spcAft>
            </a:pPr>
            <a:endParaRPr lang="en-US" sz="2000" dirty="0">
              <a:latin typeface="Aptos" panose="020B0004020202020204" pitchFamily="34" charset="0"/>
              <a:ea typeface="Calibri" panose="020F0502020204030204" pitchFamily="34" charset="0"/>
            </a:endParaRPr>
          </a:p>
          <a:p>
            <a:r>
              <a:rPr lang="en-GB" sz="2000" b="1" dirty="0">
                <a:latin typeface="Aptos" panose="020B0004020202020204" pitchFamily="34" charset="0"/>
                <a:ea typeface="Calibri" panose="020F0502020204030204" pitchFamily="34" charset="0"/>
              </a:rPr>
              <a:t>Data</a:t>
            </a:r>
            <a:r>
              <a:rPr lang="en-GB" sz="2000" dirty="0">
                <a:latin typeface="Aptos" panose="020B0004020202020204" pitchFamily="34" charset="0"/>
                <a:ea typeface="Calibri" panose="020F0502020204030204" pitchFamily="34" charset="0"/>
              </a:rPr>
              <a:t> original geo-referenced database </a:t>
            </a:r>
          </a:p>
          <a:p>
            <a:pPr marL="1257300" lvl="2" indent="-342900">
              <a:buFont typeface="Arial" panose="020B0604020202020204" pitchFamily="34" charset="0"/>
              <a:buChar char="•"/>
            </a:pPr>
            <a:r>
              <a:rPr lang="en-GB" sz="2000" dirty="0">
                <a:latin typeface="Aptos" panose="020B0004020202020204" pitchFamily="34" charset="0"/>
                <a:ea typeface="Calibri" panose="020F0502020204030204" pitchFamily="34" charset="0"/>
              </a:rPr>
              <a:t>Official information from Product Specifications (Crescenzi et al., 2023)</a:t>
            </a:r>
          </a:p>
          <a:p>
            <a:pPr marL="1257300" lvl="2" indent="-342900">
              <a:buFont typeface="Arial" panose="020B0604020202020204" pitchFamily="34" charset="0"/>
              <a:buChar char="•"/>
            </a:pPr>
            <a:r>
              <a:rPr lang="en-GB" sz="2000" dirty="0">
                <a:latin typeface="Aptos" panose="020B0004020202020204" pitchFamily="34" charset="0"/>
                <a:ea typeface="Calibri" panose="020F0502020204030204" pitchFamily="34" charset="0"/>
              </a:rPr>
              <a:t>Administrative census data (ISTAT); </a:t>
            </a:r>
            <a:r>
              <a:rPr lang="en-GB" sz="2000" dirty="0" err="1">
                <a:latin typeface="Aptos" panose="020B0004020202020204" pitchFamily="34" charset="0"/>
                <a:ea typeface="Calibri" panose="020F0502020204030204" pitchFamily="34" charset="0"/>
              </a:rPr>
              <a:t>Sensoring</a:t>
            </a:r>
            <a:r>
              <a:rPr lang="en-GB" sz="2000" dirty="0">
                <a:latin typeface="Aptos" panose="020B0004020202020204" pitchFamily="34" charset="0"/>
                <a:ea typeface="Calibri" panose="020F0502020204030204" pitchFamily="34" charset="0"/>
              </a:rPr>
              <a:t> data</a:t>
            </a:r>
          </a:p>
          <a:p>
            <a:pPr marL="1257300" lvl="2" indent="-342900">
              <a:buFont typeface="Arial" panose="020B0604020202020204" pitchFamily="34" charset="0"/>
              <a:buChar char="•"/>
            </a:pPr>
            <a:r>
              <a:rPr lang="en-US" sz="2000" dirty="0">
                <a:latin typeface="Aptos" panose="020B0004020202020204" pitchFamily="34" charset="0"/>
                <a:ea typeface="Calibri" panose="020F0502020204030204" pitchFamily="34" charset="0"/>
              </a:rPr>
              <a:t>Patent data, source: REGPAT</a:t>
            </a:r>
          </a:p>
          <a:p>
            <a:pPr lvl="2"/>
            <a:endParaRPr lang="en-GB" sz="2000" dirty="0">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26553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1" name="Rectangle 10">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3E2AA2C-A197-4901-9E1E-68C986CBFC68}"/>
              </a:ext>
            </a:extLst>
          </p:cNvPr>
          <p:cNvSpPr>
            <a:spLocks noGrp="1"/>
          </p:cNvSpPr>
          <p:nvPr>
            <p:ph type="title"/>
          </p:nvPr>
        </p:nvSpPr>
        <p:spPr>
          <a:xfrm rot="16200000">
            <a:off x="-1322904" y="2514944"/>
            <a:ext cx="5054601" cy="1955108"/>
          </a:xfrm>
        </p:spPr>
        <p:txBody>
          <a:bodyPr vert="horz" lIns="91440" tIns="45720" rIns="91440" bIns="45720" rtlCol="0" anchor="b">
            <a:normAutofit/>
          </a:bodyPr>
          <a:lstStyle/>
          <a:p>
            <a:pPr algn="r"/>
            <a:r>
              <a:rPr lang="en-US" sz="4000" dirty="0">
                <a:solidFill>
                  <a:srgbClr val="FFFFFF"/>
                </a:solidFill>
                <a:latin typeface="Aptos" panose="020B0004020202020204" pitchFamily="34" charset="0"/>
              </a:rPr>
              <a:t>Research design</a:t>
            </a:r>
          </a:p>
        </p:txBody>
      </p:sp>
      <p:sp>
        <p:nvSpPr>
          <p:cNvPr id="15" name="Rectangle 14">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8" name="CasellaDiTesto 7">
            <a:extLst>
              <a:ext uri="{FF2B5EF4-FFF2-40B4-BE49-F238E27FC236}">
                <a16:creationId xmlns:a16="http://schemas.microsoft.com/office/drawing/2014/main" id="{ECBBCCFA-91B6-76EE-C522-024EC34476F5}"/>
              </a:ext>
            </a:extLst>
          </p:cNvPr>
          <p:cNvSpPr txBox="1"/>
          <p:nvPr/>
        </p:nvSpPr>
        <p:spPr>
          <a:xfrm>
            <a:off x="2556823" y="44629"/>
            <a:ext cx="8736017" cy="6068328"/>
          </a:xfrm>
          <a:prstGeom prst="rect">
            <a:avLst/>
          </a:prstGeom>
          <a:noFill/>
        </p:spPr>
        <p:txBody>
          <a:bodyPr wrap="square">
            <a:spAutoFit/>
          </a:bodyPr>
          <a:lstStyle/>
          <a:p>
            <a:pPr algn="just">
              <a:lnSpc>
                <a:spcPct val="107000"/>
              </a:lnSpc>
              <a:spcAft>
                <a:spcPts val="800"/>
              </a:spcAft>
            </a:pPr>
            <a:endParaRPr lang="en-GB" sz="2000" b="1" dirty="0">
              <a:latin typeface="Aptos" panose="020B0004020202020204" pitchFamily="34" charset="0"/>
              <a:ea typeface="Calibri" panose="020F0502020204030204" pitchFamily="34" charset="0"/>
            </a:endParaRPr>
          </a:p>
          <a:p>
            <a:pPr algn="just">
              <a:lnSpc>
                <a:spcPct val="107000"/>
              </a:lnSpc>
              <a:spcAft>
                <a:spcPts val="800"/>
              </a:spcAft>
            </a:pPr>
            <a:r>
              <a:rPr lang="en-GB" sz="2000" b="1" dirty="0">
                <a:latin typeface="Aptos" panose="020B0004020202020204" pitchFamily="34" charset="0"/>
                <a:ea typeface="Calibri" panose="020F0502020204030204" pitchFamily="34" charset="0"/>
              </a:rPr>
              <a:t>Treatment: </a:t>
            </a:r>
            <a:r>
              <a:rPr lang="en-GB" sz="2000" dirty="0">
                <a:latin typeface="Aptos" panose="020B0004020202020204" pitchFamily="34" charset="0"/>
                <a:ea typeface="Calibri" panose="020F0502020204030204" pitchFamily="34" charset="0"/>
              </a:rPr>
              <a:t>Wine PDOs</a:t>
            </a:r>
            <a:r>
              <a:rPr lang="en-GB" sz="2000" u="sng" dirty="0">
                <a:latin typeface="Aptos" panose="020B0004020202020204" pitchFamily="34" charset="0"/>
                <a:ea typeface="Calibri" panose="020F0502020204030204" pitchFamily="34" charset="0"/>
              </a:rPr>
              <a:t> </a:t>
            </a:r>
          </a:p>
          <a:p>
            <a:pPr marL="342900" indent="-342900" algn="just">
              <a:lnSpc>
                <a:spcPct val="107000"/>
              </a:lnSpc>
              <a:spcAft>
                <a:spcPts val="800"/>
              </a:spcAft>
              <a:buFont typeface="Arial" panose="020B0604020202020204" pitchFamily="34" charset="0"/>
              <a:buChar char="•"/>
            </a:pPr>
            <a:r>
              <a:rPr lang="en-GB" sz="2000" dirty="0">
                <a:latin typeface="Aptos" panose="020B0004020202020204" pitchFamily="34" charset="0"/>
                <a:ea typeface="Calibri" panose="020F0502020204030204" pitchFamily="34" charset="0"/>
              </a:rPr>
              <a:t>the wine sector is the agrifood sector more involved in innovation (</a:t>
            </a:r>
            <a:r>
              <a:rPr lang="en-GB" sz="2000" dirty="0" err="1">
                <a:latin typeface="Aptos" panose="020B0004020202020204" pitchFamily="34" charset="0"/>
                <a:ea typeface="Calibri" panose="020F0502020204030204" pitchFamily="34" charset="0"/>
              </a:rPr>
              <a:t>Pomarici</a:t>
            </a:r>
            <a:r>
              <a:rPr lang="en-GB" sz="2000" dirty="0">
                <a:latin typeface="Aptos" panose="020B0004020202020204" pitchFamily="34" charset="0"/>
                <a:ea typeface="Calibri" panose="020F0502020204030204" pitchFamily="34" charset="0"/>
              </a:rPr>
              <a:t> et al., 2021)</a:t>
            </a:r>
          </a:p>
          <a:p>
            <a:pPr marL="342900" indent="-342900" algn="just">
              <a:lnSpc>
                <a:spcPct val="107000"/>
              </a:lnSpc>
              <a:buFont typeface="Arial" panose="020B0604020202020204" pitchFamily="34" charset="0"/>
              <a:buChar char="•"/>
            </a:pPr>
            <a:r>
              <a:rPr lang="en-GB" sz="2000" dirty="0">
                <a:latin typeface="Aptos" panose="020B0004020202020204" pitchFamily="34" charset="0"/>
                <a:ea typeface="Calibri" panose="020F0502020204030204" pitchFamily="34" charset="0"/>
              </a:rPr>
              <a:t>the first sector with a public certification system for sustainable production (</a:t>
            </a:r>
            <a:r>
              <a:rPr lang="en-GB" sz="2000" dirty="0" err="1">
                <a:latin typeface="Aptos" panose="020B0004020202020204" pitchFamily="34" charset="0"/>
                <a:ea typeface="Calibri" panose="020F0502020204030204" pitchFamily="34" charset="0"/>
              </a:rPr>
              <a:t>Equalitas</a:t>
            </a:r>
            <a:r>
              <a:rPr lang="en-GB" sz="2000" dirty="0">
                <a:latin typeface="Aptos" panose="020B0004020202020204" pitchFamily="34" charset="0"/>
                <a:ea typeface="Calibri" panose="020F0502020204030204" pitchFamily="34" charset="0"/>
              </a:rPr>
              <a:t>, since 2024)</a:t>
            </a:r>
          </a:p>
          <a:p>
            <a:pPr marL="342900" indent="-342900" algn="just">
              <a:lnSpc>
                <a:spcPct val="107000"/>
              </a:lnSpc>
              <a:buFont typeface="Arial" panose="020B0604020202020204" pitchFamily="34" charset="0"/>
              <a:buChar char="•"/>
            </a:pPr>
            <a:r>
              <a:rPr lang="en-GB" sz="2000" dirty="0">
                <a:latin typeface="Aptos" panose="020B0004020202020204" pitchFamily="34" charset="0"/>
                <a:ea typeface="Calibri" panose="020F0502020204030204" pitchFamily="34" charset="0"/>
              </a:rPr>
              <a:t>PDOs exact matching between territory and production, and have specific restriction for innovations in vineyards</a:t>
            </a:r>
          </a:p>
          <a:p>
            <a:pPr algn="just">
              <a:lnSpc>
                <a:spcPct val="107000"/>
              </a:lnSpc>
              <a:spcAft>
                <a:spcPts val="800"/>
              </a:spcAft>
            </a:pPr>
            <a:endParaRPr lang="en-GB" sz="2000" dirty="0">
              <a:latin typeface="Aptos" panose="020B0004020202020204" pitchFamily="34" charset="0"/>
              <a:ea typeface="Calibri" panose="020F0502020204030204" pitchFamily="34" charset="0"/>
            </a:endParaRPr>
          </a:p>
          <a:p>
            <a:pPr algn="just">
              <a:lnSpc>
                <a:spcPct val="107000"/>
              </a:lnSpc>
              <a:spcAft>
                <a:spcPts val="800"/>
              </a:spcAft>
            </a:pPr>
            <a:r>
              <a:rPr lang="en-GB" sz="2000" b="1" dirty="0">
                <a:latin typeface="Aptos" panose="020B0004020202020204" pitchFamily="34" charset="0"/>
                <a:ea typeface="Calibri" panose="020F0502020204030204" pitchFamily="34" charset="0"/>
              </a:rPr>
              <a:t>Outcomes:</a:t>
            </a:r>
            <a:r>
              <a:rPr lang="en-GB" sz="2000" dirty="0">
                <a:latin typeface="Aptos" panose="020B0004020202020204" pitchFamily="34" charset="0"/>
                <a:ea typeface="Calibri" panose="020F0502020204030204" pitchFamily="34" charset="0"/>
              </a:rPr>
              <a:t> Agrifood patents</a:t>
            </a:r>
          </a:p>
          <a:p>
            <a:pPr marL="342900" indent="-342900" algn="just">
              <a:lnSpc>
                <a:spcPct val="107000"/>
              </a:lnSpc>
              <a:spcAft>
                <a:spcPts val="800"/>
              </a:spcAft>
              <a:buFont typeface="Arial" panose="020B0604020202020204" pitchFamily="34" charset="0"/>
              <a:buChar char="•"/>
            </a:pPr>
            <a:r>
              <a:rPr lang="en-US" sz="2000" dirty="0">
                <a:latin typeface="Aptos" panose="020B0004020202020204" pitchFamily="34" charset="0"/>
                <a:ea typeface="Calibri" panose="020F0502020204030204" pitchFamily="34" charset="0"/>
              </a:rPr>
              <a:t>agricultural sector as well as those related to foodstuffs (food processing), at which we add the beer and wine industry.</a:t>
            </a:r>
          </a:p>
          <a:p>
            <a:pPr algn="just">
              <a:lnSpc>
                <a:spcPct val="107000"/>
              </a:lnSpc>
              <a:spcAft>
                <a:spcPts val="800"/>
              </a:spcAft>
            </a:pPr>
            <a:r>
              <a:rPr lang="en-US" sz="2000" dirty="0">
                <a:latin typeface="Aptos" panose="020B0004020202020204" pitchFamily="34" charset="0"/>
                <a:ea typeface="Calibri" panose="020F0502020204030204" pitchFamily="34" charset="0"/>
              </a:rPr>
              <a:t>Not only pure: </a:t>
            </a:r>
            <a:r>
              <a:rPr lang="en-GB" sz="2000" dirty="0">
                <a:latin typeface="Aptos" panose="020B0004020202020204" pitchFamily="34" charset="0"/>
                <a:ea typeface="Calibri" panose="020F0502020204030204" pitchFamily="34" charset="0"/>
              </a:rPr>
              <a:t>innovators can target domain not exclusively linked to the agricultural and food sector. The majority of registered patent has in fact more than one domain and are not exclusively linked to the agrifood activities</a:t>
            </a:r>
            <a:endParaRPr lang="en-US" sz="2000" dirty="0">
              <a:latin typeface="Aptos" panose="020B0004020202020204" pitchFamily="34" charset="0"/>
              <a:ea typeface="Calibri" panose="020F0502020204030204" pitchFamily="34" charset="0"/>
            </a:endParaRPr>
          </a:p>
          <a:p>
            <a:pPr algn="just">
              <a:lnSpc>
                <a:spcPct val="107000"/>
              </a:lnSpc>
              <a:spcAft>
                <a:spcPts val="800"/>
              </a:spcAft>
            </a:pPr>
            <a:endParaRPr lang="en-US" sz="2000" dirty="0">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16493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Cos'è la roadmap di progetto e perché è importante [2022] • Asana">
            <a:extLst>
              <a:ext uri="{FF2B5EF4-FFF2-40B4-BE49-F238E27FC236}">
                <a16:creationId xmlns:a16="http://schemas.microsoft.com/office/drawing/2014/main" id="{D8178974-2EBB-97C3-111E-7110E52A9F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82" b="6337"/>
          <a:stretch/>
        </p:blipFill>
        <p:spPr bwMode="auto">
          <a:xfrm>
            <a:off x="20" y="10"/>
            <a:ext cx="1220722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Barbatelle innestate: dal vivaio al campo - Uva da Tavola">
            <a:extLst>
              <a:ext uri="{FF2B5EF4-FFF2-40B4-BE49-F238E27FC236}">
                <a16:creationId xmlns:a16="http://schemas.microsoft.com/office/drawing/2014/main" id="{F71F34AA-B388-680B-3EC3-76C14CE73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42" y="326509"/>
            <a:ext cx="2068368" cy="13592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B19C366-4EC8-A470-C7F5-352F8CDDB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03" y="2397698"/>
            <a:ext cx="3941282" cy="20626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ecnologie digitali per la produzione del vino: innovazioni pronte all'uso">
            <a:extLst>
              <a:ext uri="{FF2B5EF4-FFF2-40B4-BE49-F238E27FC236}">
                <a16:creationId xmlns:a16="http://schemas.microsoft.com/office/drawing/2014/main" id="{CB11DD6F-C4F5-3B5A-CE7A-9A20A98811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1171" y="525942"/>
            <a:ext cx="3124490" cy="1757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FineCork®: il tappo innovativo, sostenibile e TCA free - Italia a Tavola">
            <a:extLst>
              <a:ext uri="{FF2B5EF4-FFF2-40B4-BE49-F238E27FC236}">
                <a16:creationId xmlns:a16="http://schemas.microsoft.com/office/drawing/2014/main" id="{16048678-8284-325F-BC3A-65593B032D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5864" y="4443588"/>
            <a:ext cx="3207327" cy="2138218"/>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a:extLst>
              <a:ext uri="{FF2B5EF4-FFF2-40B4-BE49-F238E27FC236}">
                <a16:creationId xmlns:a16="http://schemas.microsoft.com/office/drawing/2014/main" id="{5CEC8650-632C-7011-42CE-505E825B0C38}"/>
              </a:ext>
            </a:extLst>
          </p:cNvPr>
          <p:cNvPicPr>
            <a:picLocks noChangeAspect="1"/>
          </p:cNvPicPr>
          <p:nvPr/>
        </p:nvPicPr>
        <p:blipFill>
          <a:blip r:embed="rId7"/>
          <a:stretch>
            <a:fillRect/>
          </a:stretch>
        </p:blipFill>
        <p:spPr>
          <a:xfrm>
            <a:off x="8473191" y="275899"/>
            <a:ext cx="3612899" cy="2485425"/>
          </a:xfrm>
          <a:prstGeom prst="rect">
            <a:avLst/>
          </a:prstGeom>
        </p:spPr>
      </p:pic>
      <p:pic>
        <p:nvPicPr>
          <p:cNvPr id="11" name="Immagine 10">
            <a:extLst>
              <a:ext uri="{FF2B5EF4-FFF2-40B4-BE49-F238E27FC236}">
                <a16:creationId xmlns:a16="http://schemas.microsoft.com/office/drawing/2014/main" id="{C5848D32-CE0B-532A-8B9B-B0042F2430E9}"/>
              </a:ext>
            </a:extLst>
          </p:cNvPr>
          <p:cNvPicPr>
            <a:picLocks noChangeAspect="1"/>
          </p:cNvPicPr>
          <p:nvPr/>
        </p:nvPicPr>
        <p:blipFill>
          <a:blip r:embed="rId8"/>
          <a:stretch>
            <a:fillRect/>
          </a:stretch>
        </p:blipFill>
        <p:spPr>
          <a:xfrm>
            <a:off x="8463500" y="2582209"/>
            <a:ext cx="3705594" cy="2378171"/>
          </a:xfrm>
          <a:prstGeom prst="rect">
            <a:avLst/>
          </a:prstGeom>
        </p:spPr>
      </p:pic>
      <p:pic>
        <p:nvPicPr>
          <p:cNvPr id="8" name="Picture 18" descr="Sagrantino Di Montefalco Antonelli 2016 0.75 lt. - Vini pregiati Italiani |  Enoteca Properzio">
            <a:extLst>
              <a:ext uri="{FF2B5EF4-FFF2-40B4-BE49-F238E27FC236}">
                <a16:creationId xmlns:a16="http://schemas.microsoft.com/office/drawing/2014/main" id="{5A5460AD-D936-CC34-B51A-A706E05B60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2690" y="4078673"/>
            <a:ext cx="1656950" cy="248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97814"/>
      </p:ext>
    </p:extLst>
  </p:cSld>
  <p:clrMapOvr>
    <a:masterClrMapping/>
  </p:clrMapOvr>
</p:sld>
</file>

<file path=ppt/theme/theme1.xml><?xml version="1.0" encoding="utf-8"?>
<a:theme xmlns:a="http://schemas.openxmlformats.org/drawingml/2006/main" name="Vis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ista">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sta">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TotalTime>
  <Words>2864</Words>
  <Application>Microsoft Office PowerPoint</Application>
  <PresentationFormat>Widescreen</PresentationFormat>
  <Paragraphs>271</Paragraphs>
  <Slides>21</Slides>
  <Notes>0</Notes>
  <HiddenSlides>3</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21</vt:i4>
      </vt:variant>
    </vt:vector>
  </HeadingPairs>
  <TitlesOfParts>
    <vt:vector size="29" baseType="lpstr">
      <vt:lpstr>Aptos</vt:lpstr>
      <vt:lpstr>Arial</vt:lpstr>
      <vt:lpstr>Calibri</vt:lpstr>
      <vt:lpstr>Cambria Math</vt:lpstr>
      <vt:lpstr>Century Schoolbook</vt:lpstr>
      <vt:lpstr>Times New Roman</vt:lpstr>
      <vt:lpstr>Wingdings 2</vt:lpstr>
      <vt:lpstr>Vista</vt:lpstr>
      <vt:lpstr>Spirit of innovation or historical tradition? The complex dilemma of EU policy for renowned products   Cristina Vaquero-Piñeiro, Department of Economics, Roma Tre University Eleonora Pierucci, Department of Economics, Roma Tre University</vt:lpstr>
      <vt:lpstr>Presentazione standard di PowerPoint</vt:lpstr>
      <vt:lpstr>Tradition Geographical Indications</vt:lpstr>
      <vt:lpstr>Presentazione standard di PowerPoint</vt:lpstr>
      <vt:lpstr>Presentazione standard di PowerPoint</vt:lpstr>
      <vt:lpstr>Do the acknowledgment affect the innovative activity of the region of origin?  Is the GI policy adoption beneficial, or not, to innovation adoption?</vt:lpstr>
      <vt:lpstr>Research design</vt:lpstr>
      <vt:lpstr>Research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Results</vt:lpstr>
      <vt:lpstr>Results</vt:lpstr>
      <vt:lpstr>Presentazione standard di PowerPoint</vt:lpstr>
      <vt:lpstr>Conclusions and policy advices</vt:lpstr>
      <vt:lpstr>   Cristina Vaquero-Piñeiro, Department of Economics, Roma Tre University cristina.vaqueropineiro@uniroma3.it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AGENDA 2030</dc:title>
  <dc:creator>Cristina Vaquero Pineiro</dc:creator>
  <cp:lastModifiedBy>Cristina Vaquero Pineiro</cp:lastModifiedBy>
  <cp:revision>76</cp:revision>
  <dcterms:created xsi:type="dcterms:W3CDTF">2022-03-01T09:57:31Z</dcterms:created>
  <dcterms:modified xsi:type="dcterms:W3CDTF">2024-11-16T16:26:26Z</dcterms:modified>
</cp:coreProperties>
</file>