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1" r:id="rId3"/>
    <p:sldId id="266" r:id="rId4"/>
    <p:sldId id="284" r:id="rId5"/>
    <p:sldId id="282" r:id="rId6"/>
    <p:sldId id="267" r:id="rId7"/>
    <p:sldId id="271" r:id="rId8"/>
    <p:sldId id="268" r:id="rId9"/>
    <p:sldId id="283" r:id="rId10"/>
    <p:sldId id="270" r:id="rId11"/>
    <p:sldId id="285" r:id="rId12"/>
    <p:sldId id="274" r:id="rId13"/>
    <p:sldId id="275" r:id="rId14"/>
    <p:sldId id="276" r:id="rId15"/>
    <p:sldId id="277" r:id="rId16"/>
    <p:sldId id="278" r:id="rId17"/>
    <p:sldId id="279" r:id="rId18"/>
    <p:sldId id="289" r:id="rId19"/>
    <p:sldId id="280" r:id="rId20"/>
    <p:sldId id="288" r:id="rId21"/>
    <p:sldId id="2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862CC-FA23-4934-B656-288970265240}" v="101" dt="2024-11-20T10:05:45.1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ni GALAVERNA" userId="c55e5230-847e-487b-97dc-c13d9bc5f8bf" providerId="ADAL" clId="{CDA862CC-FA23-4934-B656-288970265240}"/>
    <pc:docChg chg="undo custSel delSld modSld">
      <pc:chgData name="Gianni GALAVERNA" userId="c55e5230-847e-487b-97dc-c13d9bc5f8bf" providerId="ADAL" clId="{CDA862CC-FA23-4934-B656-288970265240}" dt="2024-11-20T10:07:01.359" v="2061" actId="14100"/>
      <pc:docMkLst>
        <pc:docMk/>
      </pc:docMkLst>
      <pc:sldChg chg="addSp modSp mod">
        <pc:chgData name="Gianni GALAVERNA" userId="c55e5230-847e-487b-97dc-c13d9bc5f8bf" providerId="ADAL" clId="{CDA862CC-FA23-4934-B656-288970265240}" dt="2024-11-20T09:36:39.063" v="1904" actId="1076"/>
        <pc:sldMkLst>
          <pc:docMk/>
          <pc:sldMk cId="3456014325" sldId="256"/>
        </pc:sldMkLst>
        <pc:spChg chg="mod ord">
          <ac:chgData name="Gianni GALAVERNA" userId="c55e5230-847e-487b-97dc-c13d9bc5f8bf" providerId="ADAL" clId="{CDA862CC-FA23-4934-B656-288970265240}" dt="2024-11-20T07:10:11.479" v="602" actId="1076"/>
          <ac:spMkLst>
            <pc:docMk/>
            <pc:sldMk cId="3456014325" sldId="256"/>
            <ac:spMk id="4" creationId="{38CC0DB5-37AF-1525-6B56-85FB773190A2}"/>
          </ac:spMkLst>
        </pc:spChg>
        <pc:spChg chg="add mod">
          <ac:chgData name="Gianni GALAVERNA" userId="c55e5230-847e-487b-97dc-c13d9bc5f8bf" providerId="ADAL" clId="{CDA862CC-FA23-4934-B656-288970265240}" dt="2024-11-20T07:10:11.479" v="602" actId="1076"/>
          <ac:spMkLst>
            <pc:docMk/>
            <pc:sldMk cId="3456014325" sldId="256"/>
            <ac:spMk id="8" creationId="{00B54709-08CE-9129-A261-AE1CEB02316B}"/>
          </ac:spMkLst>
        </pc:spChg>
        <pc:picChg chg="mod">
          <ac:chgData name="Gianni GALAVERNA" userId="c55e5230-847e-487b-97dc-c13d9bc5f8bf" providerId="ADAL" clId="{CDA862CC-FA23-4934-B656-288970265240}" dt="2024-11-20T07:07:34.923" v="562" actId="14100"/>
          <ac:picMkLst>
            <pc:docMk/>
            <pc:sldMk cId="3456014325" sldId="256"/>
            <ac:picMk id="3" creationId="{46AF9503-C985-F841-9299-A0AAE469A512}"/>
          </ac:picMkLst>
        </pc:picChg>
        <pc:picChg chg="mod">
          <ac:chgData name="Gianni GALAVERNA" userId="c55e5230-847e-487b-97dc-c13d9bc5f8bf" providerId="ADAL" clId="{CDA862CC-FA23-4934-B656-288970265240}" dt="2024-11-20T09:36:24.056" v="1898" actId="1076"/>
          <ac:picMkLst>
            <pc:docMk/>
            <pc:sldMk cId="3456014325" sldId="256"/>
            <ac:picMk id="5" creationId="{1A3170DD-6745-218F-4E4A-726DE1025B7A}"/>
          </ac:picMkLst>
        </pc:picChg>
        <pc:picChg chg="mod">
          <ac:chgData name="Gianni GALAVERNA" userId="c55e5230-847e-487b-97dc-c13d9bc5f8bf" providerId="ADAL" clId="{CDA862CC-FA23-4934-B656-288970265240}" dt="2024-11-20T09:36:26.859" v="1899" actId="1076"/>
          <ac:picMkLst>
            <pc:docMk/>
            <pc:sldMk cId="3456014325" sldId="256"/>
            <ac:picMk id="6" creationId="{982F87A0-0725-5CF3-B8CF-B9CF826EAE12}"/>
          </ac:picMkLst>
        </pc:picChg>
        <pc:picChg chg="mod">
          <ac:chgData name="Gianni GALAVERNA" userId="c55e5230-847e-487b-97dc-c13d9bc5f8bf" providerId="ADAL" clId="{CDA862CC-FA23-4934-B656-288970265240}" dt="2024-11-20T07:06:28.129" v="554" actId="1035"/>
          <ac:picMkLst>
            <pc:docMk/>
            <pc:sldMk cId="3456014325" sldId="256"/>
            <ac:picMk id="7" creationId="{4781CAFE-3292-7DF1-5B03-E4633A26B2E2}"/>
          </ac:picMkLst>
        </pc:picChg>
        <pc:picChg chg="add mod">
          <ac:chgData name="Gianni GALAVERNA" userId="c55e5230-847e-487b-97dc-c13d9bc5f8bf" providerId="ADAL" clId="{CDA862CC-FA23-4934-B656-288970265240}" dt="2024-11-20T09:36:39.063" v="1904" actId="1076"/>
          <ac:picMkLst>
            <pc:docMk/>
            <pc:sldMk cId="3456014325" sldId="256"/>
            <ac:picMk id="9" creationId="{F960AE2E-7973-9E18-725B-DADDD38DA1B8}"/>
          </ac:picMkLst>
        </pc:picChg>
        <pc:picChg chg="add mod">
          <ac:chgData name="Gianni GALAVERNA" userId="c55e5230-847e-487b-97dc-c13d9bc5f8bf" providerId="ADAL" clId="{CDA862CC-FA23-4934-B656-288970265240}" dt="2024-11-20T09:36:32.526" v="1901" actId="1076"/>
          <ac:picMkLst>
            <pc:docMk/>
            <pc:sldMk cId="3456014325" sldId="256"/>
            <ac:picMk id="10" creationId="{092E695F-4796-D0A8-2020-668B09299273}"/>
          </ac:picMkLst>
        </pc:picChg>
        <pc:picChg chg="add mod">
          <ac:chgData name="Gianni GALAVERNA" userId="c55e5230-847e-487b-97dc-c13d9bc5f8bf" providerId="ADAL" clId="{CDA862CC-FA23-4934-B656-288970265240}" dt="2024-11-20T09:36:34.312" v="1902" actId="1076"/>
          <ac:picMkLst>
            <pc:docMk/>
            <pc:sldMk cId="3456014325" sldId="256"/>
            <ac:picMk id="11" creationId="{18F04FBF-56BB-9315-CDC9-55E2E88379AA}"/>
          </ac:picMkLst>
        </pc:picChg>
      </pc:sldChg>
      <pc:sldChg chg="addSp delSp modSp mod">
        <pc:chgData name="Gianni GALAVERNA" userId="c55e5230-847e-487b-97dc-c13d9bc5f8bf" providerId="ADAL" clId="{CDA862CC-FA23-4934-B656-288970265240}" dt="2024-11-20T09:41:45.937" v="1909" actId="1037"/>
        <pc:sldMkLst>
          <pc:docMk/>
          <pc:sldMk cId="3104980388" sldId="261"/>
        </pc:sldMkLst>
        <pc:spChg chg="mod">
          <ac:chgData name="Gianni GALAVERNA" userId="c55e5230-847e-487b-97dc-c13d9bc5f8bf" providerId="ADAL" clId="{CDA862CC-FA23-4934-B656-288970265240}" dt="2024-11-20T08:28:10.293" v="952" actId="1076"/>
          <ac:spMkLst>
            <pc:docMk/>
            <pc:sldMk cId="3104980388" sldId="261"/>
            <ac:spMk id="2" creationId="{7C0ACBAF-4585-3961-B5A5-1E233742D906}"/>
          </ac:spMkLst>
        </pc:spChg>
        <pc:spChg chg="add del mod">
          <ac:chgData name="Gianni GALAVERNA" userId="c55e5230-847e-487b-97dc-c13d9bc5f8bf" providerId="ADAL" clId="{CDA862CC-FA23-4934-B656-288970265240}" dt="2024-11-20T08:20:40.702" v="943" actId="478"/>
          <ac:spMkLst>
            <pc:docMk/>
            <pc:sldMk cId="3104980388" sldId="261"/>
            <ac:spMk id="7" creationId="{2A2E6AF1-E722-CB71-D986-34B3065E35BE}"/>
          </ac:spMkLst>
        </pc:spChg>
        <pc:spChg chg="add mod">
          <ac:chgData name="Gianni GALAVERNA" userId="c55e5230-847e-487b-97dc-c13d9bc5f8bf" providerId="ADAL" clId="{CDA862CC-FA23-4934-B656-288970265240}" dt="2024-11-20T08:36:08.748" v="1003" actId="1076"/>
          <ac:spMkLst>
            <pc:docMk/>
            <pc:sldMk cId="3104980388" sldId="261"/>
            <ac:spMk id="12" creationId="{95C84B3D-D602-7004-D324-E45D337BFE8F}"/>
          </ac:spMkLst>
        </pc:spChg>
        <pc:spChg chg="add mod">
          <ac:chgData name="Gianni GALAVERNA" userId="c55e5230-847e-487b-97dc-c13d9bc5f8bf" providerId="ADAL" clId="{CDA862CC-FA23-4934-B656-288970265240}" dt="2024-11-20T09:33:46.800" v="1895" actId="6549"/>
          <ac:spMkLst>
            <pc:docMk/>
            <pc:sldMk cId="3104980388" sldId="261"/>
            <ac:spMk id="13" creationId="{ABDB3C7C-B613-04C8-1555-53EB3FA9D2DF}"/>
          </ac:spMkLst>
        </pc:spChg>
        <pc:picChg chg="mod">
          <ac:chgData name="Gianni GALAVERNA" userId="c55e5230-847e-487b-97dc-c13d9bc5f8bf" providerId="ADAL" clId="{CDA862CC-FA23-4934-B656-288970265240}" dt="2024-11-20T09:02:48.013" v="1695" actId="1038"/>
          <ac:picMkLst>
            <pc:docMk/>
            <pc:sldMk cId="3104980388" sldId="261"/>
            <ac:picMk id="4" creationId="{0FC32EAA-F933-EE72-8290-8E9644339A1A}"/>
          </ac:picMkLst>
        </pc:picChg>
        <pc:picChg chg="mod">
          <ac:chgData name="Gianni GALAVERNA" userId="c55e5230-847e-487b-97dc-c13d9bc5f8bf" providerId="ADAL" clId="{CDA862CC-FA23-4934-B656-288970265240}" dt="2024-11-20T09:02:50.393" v="1699" actId="1038"/>
          <ac:picMkLst>
            <pc:docMk/>
            <pc:sldMk cId="3104980388" sldId="261"/>
            <ac:picMk id="5" creationId="{BF7F58CA-2597-A0BC-3496-E7039D63E0C3}"/>
          </ac:picMkLst>
        </pc:picChg>
        <pc:picChg chg="del">
          <ac:chgData name="Gianni GALAVERNA" userId="c55e5230-847e-487b-97dc-c13d9bc5f8bf" providerId="ADAL" clId="{CDA862CC-FA23-4934-B656-288970265240}" dt="2024-11-20T08:20:37.693" v="942" actId="478"/>
          <ac:picMkLst>
            <pc:docMk/>
            <pc:sldMk cId="3104980388" sldId="261"/>
            <ac:picMk id="6" creationId="{8214B08D-DDC6-745B-5A06-69D3FB6FFCF9}"/>
          </ac:picMkLst>
        </pc:picChg>
        <pc:picChg chg="mod">
          <ac:chgData name="Gianni GALAVERNA" userId="c55e5230-847e-487b-97dc-c13d9bc5f8bf" providerId="ADAL" clId="{CDA862CC-FA23-4934-B656-288970265240}" dt="2024-11-20T09:41:45.937" v="1909" actId="1037"/>
          <ac:picMkLst>
            <pc:docMk/>
            <pc:sldMk cId="3104980388" sldId="261"/>
            <ac:picMk id="8" creationId="{4C109476-3385-F516-2AD5-56F73E26575A}"/>
          </ac:picMkLst>
        </pc:picChg>
        <pc:picChg chg="mod">
          <ac:chgData name="Gianni GALAVERNA" userId="c55e5230-847e-487b-97dc-c13d9bc5f8bf" providerId="ADAL" clId="{CDA862CC-FA23-4934-B656-288970265240}" dt="2024-11-20T09:41:45.937" v="1909" actId="1037"/>
          <ac:picMkLst>
            <pc:docMk/>
            <pc:sldMk cId="3104980388" sldId="261"/>
            <ac:picMk id="9" creationId="{EEA86CE4-809C-394F-33E6-0520A462B526}"/>
          </ac:picMkLst>
        </pc:picChg>
        <pc:picChg chg="add mod">
          <ac:chgData name="Gianni GALAVERNA" userId="c55e5230-847e-487b-97dc-c13d9bc5f8bf" providerId="ADAL" clId="{CDA862CC-FA23-4934-B656-288970265240}" dt="2024-11-20T09:02:58.833" v="1712" actId="1035"/>
          <ac:picMkLst>
            <pc:docMk/>
            <pc:sldMk cId="3104980388" sldId="261"/>
            <ac:picMk id="10" creationId="{DF4CE58E-1E16-3FB9-B2D3-89B45D921EEA}"/>
          </ac:picMkLst>
        </pc:picChg>
        <pc:picChg chg="add mod">
          <ac:chgData name="Gianni GALAVERNA" userId="c55e5230-847e-487b-97dc-c13d9bc5f8bf" providerId="ADAL" clId="{CDA862CC-FA23-4934-B656-288970265240}" dt="2024-11-20T09:03:04.303" v="1719" actId="1038"/>
          <ac:picMkLst>
            <pc:docMk/>
            <pc:sldMk cId="3104980388" sldId="261"/>
            <ac:picMk id="11" creationId="{25A3F77E-CA8E-8FAA-1F98-2E791A4F1D12}"/>
          </ac:picMkLst>
        </pc:picChg>
        <pc:picChg chg="add mod">
          <ac:chgData name="Gianni GALAVERNA" userId="c55e5230-847e-487b-97dc-c13d9bc5f8bf" providerId="ADAL" clId="{CDA862CC-FA23-4934-B656-288970265240}" dt="2024-11-20T09:03:01.843" v="1715" actId="1038"/>
          <ac:picMkLst>
            <pc:docMk/>
            <pc:sldMk cId="3104980388" sldId="261"/>
            <ac:picMk id="14" creationId="{92104C49-4B17-1555-AE0D-0F3ADC8C78A0}"/>
          </ac:picMkLst>
        </pc:picChg>
      </pc:sldChg>
      <pc:sldChg chg="modSp mod">
        <pc:chgData name="Gianni GALAVERNA" userId="c55e5230-847e-487b-97dc-c13d9bc5f8bf" providerId="ADAL" clId="{CDA862CC-FA23-4934-B656-288970265240}" dt="2024-11-20T08:41:37.893" v="1271" actId="14100"/>
        <pc:sldMkLst>
          <pc:docMk/>
          <pc:sldMk cId="3395141760" sldId="266"/>
        </pc:sldMkLst>
        <pc:spChg chg="mod">
          <ac:chgData name="Gianni GALAVERNA" userId="c55e5230-847e-487b-97dc-c13d9bc5f8bf" providerId="ADAL" clId="{CDA862CC-FA23-4934-B656-288970265240}" dt="2024-11-20T08:41:37.893" v="1271" actId="14100"/>
          <ac:spMkLst>
            <pc:docMk/>
            <pc:sldMk cId="3395141760" sldId="266"/>
            <ac:spMk id="6" creationId="{FA599DCB-B4BA-0231-1A16-2243D0F56E12}"/>
          </ac:spMkLst>
        </pc:spChg>
      </pc:sldChg>
      <pc:sldChg chg="addSp modSp mod">
        <pc:chgData name="Gianni GALAVERNA" userId="c55e5230-847e-487b-97dc-c13d9bc5f8bf" providerId="ADAL" clId="{CDA862CC-FA23-4934-B656-288970265240}" dt="2024-11-20T08:43:40.343" v="1284" actId="255"/>
        <pc:sldMkLst>
          <pc:docMk/>
          <pc:sldMk cId="571765023" sldId="267"/>
        </pc:sldMkLst>
        <pc:spChg chg="mod">
          <ac:chgData name="Gianni GALAVERNA" userId="c55e5230-847e-487b-97dc-c13d9bc5f8bf" providerId="ADAL" clId="{CDA862CC-FA23-4934-B656-288970265240}" dt="2024-11-20T08:43:40.343" v="1284" actId="255"/>
          <ac:spMkLst>
            <pc:docMk/>
            <pc:sldMk cId="571765023" sldId="267"/>
            <ac:spMk id="5" creationId="{E3217ABD-FF7F-99A1-A9A3-009EDF794198}"/>
          </ac:spMkLst>
        </pc:spChg>
        <pc:spChg chg="add mod">
          <ac:chgData name="Gianni GALAVERNA" userId="c55e5230-847e-487b-97dc-c13d9bc5f8bf" providerId="ADAL" clId="{CDA862CC-FA23-4934-B656-288970265240}" dt="2024-11-20T08:43:40.343" v="1284" actId="255"/>
          <ac:spMkLst>
            <pc:docMk/>
            <pc:sldMk cId="571765023" sldId="267"/>
            <ac:spMk id="7" creationId="{FFA05FEB-12F9-F5FF-8ACD-61109F578BBD}"/>
          </ac:spMkLst>
        </pc:spChg>
      </pc:sldChg>
      <pc:sldChg chg="addSp delSp modSp mod">
        <pc:chgData name="Gianni GALAVERNA" userId="c55e5230-847e-487b-97dc-c13d9bc5f8bf" providerId="ADAL" clId="{CDA862CC-FA23-4934-B656-288970265240}" dt="2024-11-20T08:44:26.653" v="1300" actId="1038"/>
        <pc:sldMkLst>
          <pc:docMk/>
          <pc:sldMk cId="612533932" sldId="268"/>
        </pc:sldMkLst>
        <pc:spChg chg="mod">
          <ac:chgData name="Gianni GALAVERNA" userId="c55e5230-847e-487b-97dc-c13d9bc5f8bf" providerId="ADAL" clId="{CDA862CC-FA23-4934-B656-288970265240}" dt="2024-11-20T08:44:26.653" v="1300" actId="1038"/>
          <ac:spMkLst>
            <pc:docMk/>
            <pc:sldMk cId="612533932" sldId="268"/>
            <ac:spMk id="5" creationId="{0F5B7062-5FDE-C681-52EA-734AF02171A0}"/>
          </ac:spMkLst>
        </pc:spChg>
        <pc:spChg chg="add mod">
          <ac:chgData name="Gianni GALAVERNA" userId="c55e5230-847e-487b-97dc-c13d9bc5f8bf" providerId="ADAL" clId="{CDA862CC-FA23-4934-B656-288970265240}" dt="2024-11-20T06:46:35.064" v="211" actId="20577"/>
          <ac:spMkLst>
            <pc:docMk/>
            <pc:sldMk cId="612533932" sldId="268"/>
            <ac:spMk id="7" creationId="{6FD41230-5FF0-B36C-CAFB-ACE0C745F74B}"/>
          </ac:spMkLst>
        </pc:spChg>
        <pc:spChg chg="add mod">
          <ac:chgData name="Gianni GALAVERNA" userId="c55e5230-847e-487b-97dc-c13d9bc5f8bf" providerId="ADAL" clId="{CDA862CC-FA23-4934-B656-288970265240}" dt="2024-11-20T06:47:58.422" v="299" actId="1076"/>
          <ac:spMkLst>
            <pc:docMk/>
            <pc:sldMk cId="612533932" sldId="268"/>
            <ac:spMk id="8" creationId="{43DAEF14-5A2D-5D51-A1C3-CD2EF5944616}"/>
          </ac:spMkLst>
        </pc:spChg>
        <pc:picChg chg="del mod">
          <ac:chgData name="Gianni GALAVERNA" userId="c55e5230-847e-487b-97dc-c13d9bc5f8bf" providerId="ADAL" clId="{CDA862CC-FA23-4934-B656-288970265240}" dt="2024-11-20T06:48:00.747" v="300" actId="478"/>
          <ac:picMkLst>
            <pc:docMk/>
            <pc:sldMk cId="612533932" sldId="268"/>
            <ac:picMk id="2" creationId="{F24168AC-F1AF-7365-14B8-63E9AD149F3E}"/>
          </ac:picMkLst>
        </pc:picChg>
        <pc:picChg chg="mod">
          <ac:chgData name="Gianni GALAVERNA" userId="c55e5230-847e-487b-97dc-c13d9bc5f8bf" providerId="ADAL" clId="{CDA862CC-FA23-4934-B656-288970265240}" dt="2024-11-20T06:48:50.619" v="314" actId="1076"/>
          <ac:picMkLst>
            <pc:docMk/>
            <pc:sldMk cId="612533932" sldId="268"/>
            <ac:picMk id="3" creationId="{B6CCA04C-73AA-0E25-1E12-B8FA9376BE7F}"/>
          </ac:picMkLst>
        </pc:picChg>
      </pc:sldChg>
      <pc:sldChg chg="modSp mod">
        <pc:chgData name="Gianni GALAVERNA" userId="c55e5230-847e-487b-97dc-c13d9bc5f8bf" providerId="ADAL" clId="{CDA862CC-FA23-4934-B656-288970265240}" dt="2024-11-20T08:45:28.433" v="1319" actId="14100"/>
        <pc:sldMkLst>
          <pc:docMk/>
          <pc:sldMk cId="3417442812" sldId="270"/>
        </pc:sldMkLst>
        <pc:spChg chg="mod">
          <ac:chgData name="Gianni GALAVERNA" userId="c55e5230-847e-487b-97dc-c13d9bc5f8bf" providerId="ADAL" clId="{CDA862CC-FA23-4934-B656-288970265240}" dt="2024-11-20T08:45:28.433" v="1319" actId="14100"/>
          <ac:spMkLst>
            <pc:docMk/>
            <pc:sldMk cId="3417442812" sldId="270"/>
            <ac:spMk id="5" creationId="{654729CB-8C99-E7DF-5F3D-D3FE9C8314D4}"/>
          </ac:spMkLst>
        </pc:spChg>
        <pc:spChg chg="mod">
          <ac:chgData name="Gianni GALAVERNA" userId="c55e5230-847e-487b-97dc-c13d9bc5f8bf" providerId="ADAL" clId="{CDA862CC-FA23-4934-B656-288970265240}" dt="2024-11-20T08:45:15.613" v="1317" actId="255"/>
          <ac:spMkLst>
            <pc:docMk/>
            <pc:sldMk cId="3417442812" sldId="270"/>
            <ac:spMk id="6" creationId="{316928BB-0746-F8D2-626E-B6DEFB991444}"/>
          </ac:spMkLst>
        </pc:spChg>
      </pc:sldChg>
      <pc:sldChg chg="modSp mod">
        <pc:chgData name="Gianni GALAVERNA" userId="c55e5230-847e-487b-97dc-c13d9bc5f8bf" providerId="ADAL" clId="{CDA862CC-FA23-4934-B656-288970265240}" dt="2024-11-20T08:43:56.552" v="1285" actId="255"/>
        <pc:sldMkLst>
          <pc:docMk/>
          <pc:sldMk cId="1331573650" sldId="271"/>
        </pc:sldMkLst>
        <pc:spChg chg="mod">
          <ac:chgData name="Gianni GALAVERNA" userId="c55e5230-847e-487b-97dc-c13d9bc5f8bf" providerId="ADAL" clId="{CDA862CC-FA23-4934-B656-288970265240}" dt="2024-11-20T08:43:56.552" v="1285" actId="255"/>
          <ac:spMkLst>
            <pc:docMk/>
            <pc:sldMk cId="1331573650" sldId="271"/>
            <ac:spMk id="4" creationId="{2FF4C9F6-AB24-206E-A300-012F297DBBC1}"/>
          </ac:spMkLst>
        </pc:spChg>
        <pc:spChg chg="mod">
          <ac:chgData name="Gianni GALAVERNA" userId="c55e5230-847e-487b-97dc-c13d9bc5f8bf" providerId="ADAL" clId="{CDA862CC-FA23-4934-B656-288970265240}" dt="2024-11-20T08:43:56.552" v="1285" actId="255"/>
          <ac:spMkLst>
            <pc:docMk/>
            <pc:sldMk cId="1331573650" sldId="271"/>
            <ac:spMk id="7" creationId="{7F10A094-A2B0-3E7A-AB89-C28F407F39AA}"/>
          </ac:spMkLst>
        </pc:spChg>
      </pc:sldChg>
      <pc:sldChg chg="del">
        <pc:chgData name="Gianni GALAVERNA" userId="c55e5230-847e-487b-97dc-c13d9bc5f8bf" providerId="ADAL" clId="{CDA862CC-FA23-4934-B656-288970265240}" dt="2024-11-20T06:31:50.458" v="135" actId="47"/>
        <pc:sldMkLst>
          <pc:docMk/>
          <pc:sldMk cId="1518456268" sldId="273"/>
        </pc:sldMkLst>
      </pc:sldChg>
      <pc:sldChg chg="addSp delSp modSp mod">
        <pc:chgData name="Gianni GALAVERNA" userId="c55e5230-847e-487b-97dc-c13d9bc5f8bf" providerId="ADAL" clId="{CDA862CC-FA23-4934-B656-288970265240}" dt="2024-11-20T09:01:17.453" v="1643" actId="14100"/>
        <pc:sldMkLst>
          <pc:docMk/>
          <pc:sldMk cId="1802907360" sldId="274"/>
        </pc:sldMkLst>
        <pc:spChg chg="mod">
          <ac:chgData name="Gianni GALAVERNA" userId="c55e5230-847e-487b-97dc-c13d9bc5f8bf" providerId="ADAL" clId="{CDA862CC-FA23-4934-B656-288970265240}" dt="2024-11-20T08:59:59.123" v="1621" actId="207"/>
          <ac:spMkLst>
            <pc:docMk/>
            <pc:sldMk cId="1802907360" sldId="274"/>
            <ac:spMk id="2" creationId="{A9D63799-62AB-B3AB-2D82-B3A2C38DF56C}"/>
          </ac:spMkLst>
        </pc:spChg>
        <pc:spChg chg="mod">
          <ac:chgData name="Gianni GALAVERNA" userId="c55e5230-847e-487b-97dc-c13d9bc5f8bf" providerId="ADAL" clId="{CDA862CC-FA23-4934-B656-288970265240}" dt="2024-11-20T06:57:56.017" v="522" actId="1035"/>
          <ac:spMkLst>
            <pc:docMk/>
            <pc:sldMk cId="1802907360" sldId="274"/>
            <ac:spMk id="5" creationId="{9DD03287-198A-F209-93AE-34B07A688241}"/>
          </ac:spMkLst>
        </pc:spChg>
        <pc:spChg chg="mod">
          <ac:chgData name="Gianni GALAVERNA" userId="c55e5230-847e-487b-97dc-c13d9bc5f8bf" providerId="ADAL" clId="{CDA862CC-FA23-4934-B656-288970265240}" dt="2024-11-20T06:57:56.017" v="522" actId="1035"/>
          <ac:spMkLst>
            <pc:docMk/>
            <pc:sldMk cId="1802907360" sldId="274"/>
            <ac:spMk id="10" creationId="{69340976-439C-EF15-E806-77BD7E8BCBED}"/>
          </ac:spMkLst>
        </pc:spChg>
        <pc:spChg chg="mod ord">
          <ac:chgData name="Gianni GALAVERNA" userId="c55e5230-847e-487b-97dc-c13d9bc5f8bf" providerId="ADAL" clId="{CDA862CC-FA23-4934-B656-288970265240}" dt="2024-11-20T06:57:56.017" v="522" actId="1035"/>
          <ac:spMkLst>
            <pc:docMk/>
            <pc:sldMk cId="1802907360" sldId="274"/>
            <ac:spMk id="18" creationId="{192040AA-4E89-1EA6-291E-7490A84D2F9B}"/>
          </ac:spMkLst>
        </pc:spChg>
        <pc:spChg chg="del mod">
          <ac:chgData name="Gianni GALAVERNA" userId="c55e5230-847e-487b-97dc-c13d9bc5f8bf" providerId="ADAL" clId="{CDA862CC-FA23-4934-B656-288970265240}" dt="2024-11-20T06:20:33.598" v="21"/>
          <ac:spMkLst>
            <pc:docMk/>
            <pc:sldMk cId="1802907360" sldId="274"/>
            <ac:spMk id="19" creationId="{F12410BD-6881-B2FD-BCAA-A4409460F96C}"/>
          </ac:spMkLst>
        </pc:spChg>
        <pc:spChg chg="mod">
          <ac:chgData name="Gianni GALAVERNA" userId="c55e5230-847e-487b-97dc-c13d9bc5f8bf" providerId="ADAL" clId="{CDA862CC-FA23-4934-B656-288970265240}" dt="2024-11-20T08:46:22.873" v="1336" actId="255"/>
          <ac:spMkLst>
            <pc:docMk/>
            <pc:sldMk cId="1802907360" sldId="274"/>
            <ac:spMk id="20" creationId="{2A3FDCDE-4D83-5804-2B14-C015F246F39D}"/>
          </ac:spMkLst>
        </pc:spChg>
        <pc:spChg chg="mod">
          <ac:chgData name="Gianni GALAVERNA" userId="c55e5230-847e-487b-97dc-c13d9bc5f8bf" providerId="ADAL" clId="{CDA862CC-FA23-4934-B656-288970265240}" dt="2024-11-20T08:59:49.158" v="1620" actId="20577"/>
          <ac:spMkLst>
            <pc:docMk/>
            <pc:sldMk cId="1802907360" sldId="274"/>
            <ac:spMk id="21" creationId="{B946CEA3-A83D-10E4-48CC-EB80069239A2}"/>
          </ac:spMkLst>
        </pc:spChg>
        <pc:spChg chg="mod">
          <ac:chgData name="Gianni GALAVERNA" userId="c55e5230-847e-487b-97dc-c13d9bc5f8bf" providerId="ADAL" clId="{CDA862CC-FA23-4934-B656-288970265240}" dt="2024-11-20T08:46:22.873" v="1336" actId="255"/>
          <ac:spMkLst>
            <pc:docMk/>
            <pc:sldMk cId="1802907360" sldId="274"/>
            <ac:spMk id="22" creationId="{09AF8F8A-A601-6ADB-5933-C71490299AFB}"/>
          </ac:spMkLst>
        </pc:spChg>
        <pc:grpChg chg="mod">
          <ac:chgData name="Gianni GALAVERNA" userId="c55e5230-847e-487b-97dc-c13d9bc5f8bf" providerId="ADAL" clId="{CDA862CC-FA23-4934-B656-288970265240}" dt="2024-11-20T06:57:56.017" v="522" actId="1035"/>
          <ac:grpSpMkLst>
            <pc:docMk/>
            <pc:sldMk cId="1802907360" sldId="274"/>
            <ac:grpSpMk id="4" creationId="{1F3649A2-F3E1-5FC1-1DAE-CA498A87C2D8}"/>
          </ac:grpSpMkLst>
        </pc:grpChg>
        <pc:picChg chg="mo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6" creationId="{E420FFB7-FDE3-8E24-00FA-DA57EBD62485}"/>
          </ac:picMkLst>
        </pc:picChg>
        <pc:picChg chg="add mod">
          <ac:chgData name="Gianni GALAVERNA" userId="c55e5230-847e-487b-97dc-c13d9bc5f8bf" providerId="ADAL" clId="{CDA862CC-FA23-4934-B656-288970265240}" dt="2024-11-20T09:01:10.408" v="1642" actId="1035"/>
          <ac:picMkLst>
            <pc:docMk/>
            <pc:sldMk cId="1802907360" sldId="274"/>
            <ac:picMk id="7" creationId="{44889958-B072-C599-C5A9-DA477B2B0C06}"/>
          </ac:picMkLst>
        </pc:picChg>
        <pc:picChg chg="mod ord">
          <ac:chgData name="Gianni GALAVERNA" userId="c55e5230-847e-487b-97dc-c13d9bc5f8bf" providerId="ADAL" clId="{CDA862CC-FA23-4934-B656-288970265240}" dt="2024-11-20T09:01:06.366" v="1634" actId="1035"/>
          <ac:picMkLst>
            <pc:docMk/>
            <pc:sldMk cId="1802907360" sldId="274"/>
            <ac:picMk id="8" creationId="{C373346C-042F-C338-E471-0AA8BC20ED9B}"/>
          </ac:picMkLst>
        </pc:picChg>
        <pc:picChg chg="mod ord">
          <ac:chgData name="Gianni GALAVERNA" userId="c55e5230-847e-487b-97dc-c13d9bc5f8bf" providerId="ADAL" clId="{CDA862CC-FA23-4934-B656-288970265240}" dt="2024-11-20T09:01:17.453" v="1643" actId="14100"/>
          <ac:picMkLst>
            <pc:docMk/>
            <pc:sldMk cId="1802907360" sldId="274"/>
            <ac:picMk id="9" creationId="{C07B232C-A75F-604B-CF33-5879B08CE33A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1" creationId="{6729318F-982B-4379-A187-D7FC1703FB79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2" creationId="{D050243E-5C84-EBBE-9C6F-95F67AB490CC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3" creationId="{584DFAED-84C1-6A50-3005-2A53260E4D3C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4" creationId="{CD1AE265-58FD-D8FE-ADBA-00198433D778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5" creationId="{B1696983-7ED2-14DA-024D-1E73E583C37E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6" creationId="{A0D5899E-08B8-0072-D448-4C33EF35CD84}"/>
          </ac:picMkLst>
        </pc:picChg>
        <pc:picChg chg="mod ord">
          <ac:chgData name="Gianni GALAVERNA" userId="c55e5230-847e-487b-97dc-c13d9bc5f8bf" providerId="ADAL" clId="{CDA862CC-FA23-4934-B656-288970265240}" dt="2024-11-20T06:57:56.017" v="522" actId="1035"/>
          <ac:picMkLst>
            <pc:docMk/>
            <pc:sldMk cId="1802907360" sldId="274"/>
            <ac:picMk id="17" creationId="{44A2A6BC-A175-C243-42F5-680E148B23C7}"/>
          </ac:picMkLst>
        </pc:picChg>
        <pc:cxnChg chg="add mod">
          <ac:chgData name="Gianni GALAVERNA" userId="c55e5230-847e-487b-97dc-c13d9bc5f8bf" providerId="ADAL" clId="{CDA862CC-FA23-4934-B656-288970265240}" dt="2024-11-20T06:57:48.983" v="514" actId="1076"/>
          <ac:cxnSpMkLst>
            <pc:docMk/>
            <pc:sldMk cId="1802907360" sldId="274"/>
            <ac:cxnSpMk id="23" creationId="{5CF32F45-B55F-074C-6144-8DC32585AC42}"/>
          </ac:cxnSpMkLst>
        </pc:cxnChg>
        <pc:cxnChg chg="add mod">
          <ac:chgData name="Gianni GALAVERNA" userId="c55e5230-847e-487b-97dc-c13d9bc5f8bf" providerId="ADAL" clId="{CDA862CC-FA23-4934-B656-288970265240}" dt="2024-11-20T06:57:48.983" v="514" actId="1076"/>
          <ac:cxnSpMkLst>
            <pc:docMk/>
            <pc:sldMk cId="1802907360" sldId="274"/>
            <ac:cxnSpMk id="26" creationId="{1DC6FB10-C02E-CEE4-8FF1-E2F9364BC170}"/>
          </ac:cxnSpMkLst>
        </pc:cxnChg>
      </pc:sldChg>
      <pc:sldChg chg="modSp mod">
        <pc:chgData name="Gianni GALAVERNA" userId="c55e5230-847e-487b-97dc-c13d9bc5f8bf" providerId="ADAL" clId="{CDA862CC-FA23-4934-B656-288970265240}" dt="2024-11-20T08:47:16.443" v="1411" actId="20577"/>
        <pc:sldMkLst>
          <pc:docMk/>
          <pc:sldMk cId="4081828482" sldId="275"/>
        </pc:sldMkLst>
        <pc:spChg chg="mod">
          <ac:chgData name="Gianni GALAVERNA" userId="c55e5230-847e-487b-97dc-c13d9bc5f8bf" providerId="ADAL" clId="{CDA862CC-FA23-4934-B656-288970265240}" dt="2024-11-20T08:47:06.448" v="1410" actId="1035"/>
          <ac:spMkLst>
            <pc:docMk/>
            <pc:sldMk cId="4081828482" sldId="275"/>
            <ac:spMk id="4" creationId="{A16880B6-0418-B55F-FB9A-1E153E055100}"/>
          </ac:spMkLst>
        </pc:spChg>
        <pc:spChg chg="mod">
          <ac:chgData name="Gianni GALAVERNA" userId="c55e5230-847e-487b-97dc-c13d9bc5f8bf" providerId="ADAL" clId="{CDA862CC-FA23-4934-B656-288970265240}" dt="2024-11-20T08:46:55.153" v="1388" actId="1038"/>
          <ac:spMkLst>
            <pc:docMk/>
            <pc:sldMk cId="4081828482" sldId="275"/>
            <ac:spMk id="10" creationId="{33DE8E5D-E878-C482-F4A2-08648DBD8CFF}"/>
          </ac:spMkLst>
        </pc:spChg>
        <pc:spChg chg="mod">
          <ac:chgData name="Gianni GALAVERNA" userId="c55e5230-847e-487b-97dc-c13d9bc5f8bf" providerId="ADAL" clId="{CDA862CC-FA23-4934-B656-288970265240}" dt="2024-11-20T08:47:16.443" v="1411" actId="20577"/>
          <ac:spMkLst>
            <pc:docMk/>
            <pc:sldMk cId="4081828482" sldId="275"/>
            <ac:spMk id="12" creationId="{560ECAD2-3B9D-CF8D-13A0-2F888913E61E}"/>
          </ac:spMkLst>
        </pc:spChg>
        <pc:picChg chg="mod">
          <ac:chgData name="Gianni GALAVERNA" userId="c55e5230-847e-487b-97dc-c13d9bc5f8bf" providerId="ADAL" clId="{CDA862CC-FA23-4934-B656-288970265240}" dt="2024-11-20T08:47:00.633" v="1401" actId="1038"/>
          <ac:picMkLst>
            <pc:docMk/>
            <pc:sldMk cId="4081828482" sldId="275"/>
            <ac:picMk id="6" creationId="{4EC5D432-E58D-4782-CFF1-D4B35FD96246}"/>
          </ac:picMkLst>
        </pc:picChg>
      </pc:sldChg>
      <pc:sldChg chg="modSp mod">
        <pc:chgData name="Gianni GALAVERNA" userId="c55e5230-847e-487b-97dc-c13d9bc5f8bf" providerId="ADAL" clId="{CDA862CC-FA23-4934-B656-288970265240}" dt="2024-11-20T08:48:24.493" v="1440" actId="20577"/>
        <pc:sldMkLst>
          <pc:docMk/>
          <pc:sldMk cId="3213395525" sldId="276"/>
        </pc:sldMkLst>
        <pc:spChg chg="mod">
          <ac:chgData name="Gianni GALAVERNA" userId="c55e5230-847e-487b-97dc-c13d9bc5f8bf" providerId="ADAL" clId="{CDA862CC-FA23-4934-B656-288970265240}" dt="2024-11-20T08:47:45.883" v="1418" actId="1035"/>
          <ac:spMkLst>
            <pc:docMk/>
            <pc:sldMk cId="3213395525" sldId="276"/>
            <ac:spMk id="4" creationId="{B14DF66F-732B-943F-8CC3-28DB6CF6E729}"/>
          </ac:spMkLst>
        </pc:spChg>
        <pc:spChg chg="mod">
          <ac:chgData name="Gianni GALAVERNA" userId="c55e5230-847e-487b-97dc-c13d9bc5f8bf" providerId="ADAL" clId="{CDA862CC-FA23-4934-B656-288970265240}" dt="2024-11-20T08:48:24.493" v="1440" actId="20577"/>
          <ac:spMkLst>
            <pc:docMk/>
            <pc:sldMk cId="3213395525" sldId="276"/>
            <ac:spMk id="9" creationId="{48805F2A-FCDF-84EB-E630-FDB2DC349F12}"/>
          </ac:spMkLst>
        </pc:spChg>
        <pc:picChg chg="mod">
          <ac:chgData name="Gianni GALAVERNA" userId="c55e5230-847e-487b-97dc-c13d9bc5f8bf" providerId="ADAL" clId="{CDA862CC-FA23-4934-B656-288970265240}" dt="2024-11-20T08:47:54.122" v="1437" actId="1038"/>
          <ac:picMkLst>
            <pc:docMk/>
            <pc:sldMk cId="3213395525" sldId="276"/>
            <ac:picMk id="5" creationId="{332EA357-3940-AA48-BAEB-69577C7F2ABE}"/>
          </ac:picMkLst>
        </pc:picChg>
      </pc:sldChg>
      <pc:sldChg chg="addSp modSp mod">
        <pc:chgData name="Gianni GALAVERNA" userId="c55e5230-847e-487b-97dc-c13d9bc5f8bf" providerId="ADAL" clId="{CDA862CC-FA23-4934-B656-288970265240}" dt="2024-11-20T08:49:04.143" v="1463" actId="1038"/>
        <pc:sldMkLst>
          <pc:docMk/>
          <pc:sldMk cId="2640776692" sldId="277"/>
        </pc:sldMkLst>
        <pc:spChg chg="mod">
          <ac:chgData name="Gianni GALAVERNA" userId="c55e5230-847e-487b-97dc-c13d9bc5f8bf" providerId="ADAL" clId="{CDA862CC-FA23-4934-B656-288970265240}" dt="2024-11-20T06:55:41.995" v="474" actId="1035"/>
          <ac:spMkLst>
            <pc:docMk/>
            <pc:sldMk cId="2640776692" sldId="277"/>
            <ac:spMk id="5" creationId="{39506D29-F984-3D10-284C-94B0C13FA75B}"/>
          </ac:spMkLst>
        </pc:spChg>
        <pc:spChg chg="mod">
          <ac:chgData name="Gianni GALAVERNA" userId="c55e5230-847e-487b-97dc-c13d9bc5f8bf" providerId="ADAL" clId="{CDA862CC-FA23-4934-B656-288970265240}" dt="2024-11-20T08:49:04.143" v="1463" actId="1038"/>
          <ac:spMkLst>
            <pc:docMk/>
            <pc:sldMk cId="2640776692" sldId="277"/>
            <ac:spMk id="7" creationId="{44B72BCF-35B7-8A95-3797-242365D3A995}"/>
          </ac:spMkLst>
        </pc:spChg>
        <pc:spChg chg="add mod ord">
          <ac:chgData name="Gianni GALAVERNA" userId="c55e5230-847e-487b-97dc-c13d9bc5f8bf" providerId="ADAL" clId="{CDA862CC-FA23-4934-B656-288970265240}" dt="2024-11-20T08:48:53.553" v="1441" actId="255"/>
          <ac:spMkLst>
            <pc:docMk/>
            <pc:sldMk cId="2640776692" sldId="277"/>
            <ac:spMk id="8" creationId="{A793AAC1-43FE-2CDA-40BE-260A5ACB64D4}"/>
          </ac:spMkLst>
        </pc:spChg>
        <pc:spChg chg="add mod">
          <ac:chgData name="Gianni GALAVERNA" userId="c55e5230-847e-487b-97dc-c13d9bc5f8bf" providerId="ADAL" clId="{CDA862CC-FA23-4934-B656-288970265240}" dt="2024-11-20T06:56:24.123" v="495" actId="1076"/>
          <ac:spMkLst>
            <pc:docMk/>
            <pc:sldMk cId="2640776692" sldId="277"/>
            <ac:spMk id="9" creationId="{61674168-7CE3-8936-FBCD-C408F7D01E0D}"/>
          </ac:spMkLst>
        </pc:spChg>
        <pc:spChg chg="add mod">
          <ac:chgData name="Gianni GALAVERNA" userId="c55e5230-847e-487b-97dc-c13d9bc5f8bf" providerId="ADAL" clId="{CDA862CC-FA23-4934-B656-288970265240}" dt="2024-11-20T08:48:53.553" v="1441" actId="255"/>
          <ac:spMkLst>
            <pc:docMk/>
            <pc:sldMk cId="2640776692" sldId="277"/>
            <ac:spMk id="10" creationId="{89FBA80F-A9A4-C530-CB9F-F6081D4E48AE}"/>
          </ac:spMkLst>
        </pc:spChg>
        <pc:spChg chg="add mod">
          <ac:chgData name="Gianni GALAVERNA" userId="c55e5230-847e-487b-97dc-c13d9bc5f8bf" providerId="ADAL" clId="{CDA862CC-FA23-4934-B656-288970265240}" dt="2024-11-20T06:56:29.554" v="497" actId="14100"/>
          <ac:spMkLst>
            <pc:docMk/>
            <pc:sldMk cId="2640776692" sldId="277"/>
            <ac:spMk id="11" creationId="{9315F81C-F602-81BC-4D5C-02C12C7451B0}"/>
          </ac:spMkLst>
        </pc:spChg>
        <pc:picChg chg="mod">
          <ac:chgData name="Gianni GALAVERNA" userId="c55e5230-847e-487b-97dc-c13d9bc5f8bf" providerId="ADAL" clId="{CDA862CC-FA23-4934-B656-288970265240}" dt="2024-11-20T06:55:41.995" v="474" actId="1035"/>
          <ac:picMkLst>
            <pc:docMk/>
            <pc:sldMk cId="2640776692" sldId="277"/>
            <ac:picMk id="3" creationId="{4BBDB7C6-102D-F7E5-AEA9-95C1E1E307EA}"/>
          </ac:picMkLst>
        </pc:picChg>
        <pc:picChg chg="mod">
          <ac:chgData name="Gianni GALAVERNA" userId="c55e5230-847e-487b-97dc-c13d9bc5f8bf" providerId="ADAL" clId="{CDA862CC-FA23-4934-B656-288970265240}" dt="2024-11-20T06:55:41.995" v="474" actId="1035"/>
          <ac:picMkLst>
            <pc:docMk/>
            <pc:sldMk cId="2640776692" sldId="277"/>
            <ac:picMk id="4" creationId="{1AF6BB82-AEE2-397C-CB52-BC4E1012A965}"/>
          </ac:picMkLst>
        </pc:picChg>
      </pc:sldChg>
      <pc:sldChg chg="modSp mod">
        <pc:chgData name="Gianni GALAVERNA" userId="c55e5230-847e-487b-97dc-c13d9bc5f8bf" providerId="ADAL" clId="{CDA862CC-FA23-4934-B656-288970265240}" dt="2024-11-20T08:49:35.153" v="1485" actId="255"/>
        <pc:sldMkLst>
          <pc:docMk/>
          <pc:sldMk cId="956573796" sldId="278"/>
        </pc:sldMkLst>
        <pc:spChg chg="mod">
          <ac:chgData name="Gianni GALAVERNA" userId="c55e5230-847e-487b-97dc-c13d9bc5f8bf" providerId="ADAL" clId="{CDA862CC-FA23-4934-B656-288970265240}" dt="2024-11-20T08:49:26.983" v="1484" actId="1038"/>
          <ac:spMkLst>
            <pc:docMk/>
            <pc:sldMk cId="956573796" sldId="278"/>
            <ac:spMk id="5" creationId="{D9826D85-FE1E-51F4-36B4-DD43BEF987DB}"/>
          </ac:spMkLst>
        </pc:spChg>
        <pc:spChg chg="mod">
          <ac:chgData name="Gianni GALAVERNA" userId="c55e5230-847e-487b-97dc-c13d9bc5f8bf" providerId="ADAL" clId="{CDA862CC-FA23-4934-B656-288970265240}" dt="2024-11-20T08:49:35.153" v="1485" actId="255"/>
          <ac:spMkLst>
            <pc:docMk/>
            <pc:sldMk cId="956573796" sldId="278"/>
            <ac:spMk id="8" creationId="{A8B1D846-7DB9-B03C-75BD-B109772D358C}"/>
          </ac:spMkLst>
        </pc:spChg>
      </pc:sldChg>
      <pc:sldChg chg="modSp mod">
        <pc:chgData name="Gianni GALAVERNA" userId="c55e5230-847e-487b-97dc-c13d9bc5f8bf" providerId="ADAL" clId="{CDA862CC-FA23-4934-B656-288970265240}" dt="2024-11-20T08:50:24.183" v="1510" actId="255"/>
        <pc:sldMkLst>
          <pc:docMk/>
          <pc:sldMk cId="3705158478" sldId="279"/>
        </pc:sldMkLst>
        <pc:spChg chg="mod">
          <ac:chgData name="Gianni GALAVERNA" userId="c55e5230-847e-487b-97dc-c13d9bc5f8bf" providerId="ADAL" clId="{CDA862CC-FA23-4934-B656-288970265240}" dt="2024-11-20T08:49:57.983" v="1486" actId="255"/>
          <ac:spMkLst>
            <pc:docMk/>
            <pc:sldMk cId="3705158478" sldId="279"/>
            <ac:spMk id="3" creationId="{5AD8ACCC-8D55-4F4C-FEBA-2CC1B7EBB82E}"/>
          </ac:spMkLst>
        </pc:spChg>
        <pc:spChg chg="mod">
          <ac:chgData name="Gianni GALAVERNA" userId="c55e5230-847e-487b-97dc-c13d9bc5f8bf" providerId="ADAL" clId="{CDA862CC-FA23-4934-B656-288970265240}" dt="2024-11-20T08:49:57.983" v="1486" actId="255"/>
          <ac:spMkLst>
            <pc:docMk/>
            <pc:sldMk cId="3705158478" sldId="279"/>
            <ac:spMk id="5" creationId="{924D1689-6CDF-D15F-06E4-C2FCF5417B46}"/>
          </ac:spMkLst>
        </pc:spChg>
        <pc:spChg chg="mod">
          <ac:chgData name="Gianni GALAVERNA" userId="c55e5230-847e-487b-97dc-c13d9bc5f8bf" providerId="ADAL" clId="{CDA862CC-FA23-4934-B656-288970265240}" dt="2024-11-20T08:50:09.468" v="1509" actId="1038"/>
          <ac:spMkLst>
            <pc:docMk/>
            <pc:sldMk cId="3705158478" sldId="279"/>
            <ac:spMk id="9" creationId="{5FB91DD9-992A-9184-8CFF-9F2280AB0DF7}"/>
          </ac:spMkLst>
        </pc:spChg>
        <pc:spChg chg="mod">
          <ac:chgData name="Gianni GALAVERNA" userId="c55e5230-847e-487b-97dc-c13d9bc5f8bf" providerId="ADAL" clId="{CDA862CC-FA23-4934-B656-288970265240}" dt="2024-11-20T08:50:24.183" v="1510" actId="255"/>
          <ac:spMkLst>
            <pc:docMk/>
            <pc:sldMk cId="3705158478" sldId="279"/>
            <ac:spMk id="18" creationId="{5C80C3E9-1C9B-F64F-D371-74E594972397}"/>
          </ac:spMkLst>
        </pc:spChg>
        <pc:cxnChg chg="mod">
          <ac:chgData name="Gianni GALAVERNA" userId="c55e5230-847e-487b-97dc-c13d9bc5f8bf" providerId="ADAL" clId="{CDA862CC-FA23-4934-B656-288970265240}" dt="2024-11-20T08:50:24.183" v="1510" actId="255"/>
          <ac:cxnSpMkLst>
            <pc:docMk/>
            <pc:sldMk cId="3705158478" sldId="279"/>
            <ac:cxnSpMk id="20" creationId="{0B74E4D0-8964-D121-9416-0B665E085CF0}"/>
          </ac:cxnSpMkLst>
        </pc:cxnChg>
      </pc:sldChg>
      <pc:sldChg chg="addSp delSp modSp mod">
        <pc:chgData name="Gianni GALAVERNA" userId="c55e5230-847e-487b-97dc-c13d9bc5f8bf" providerId="ADAL" clId="{CDA862CC-FA23-4934-B656-288970265240}" dt="2024-11-20T09:08:45.603" v="1729"/>
        <pc:sldMkLst>
          <pc:docMk/>
          <pc:sldMk cId="857809517" sldId="280"/>
        </pc:sldMkLst>
        <pc:spChg chg="del">
          <ac:chgData name="Gianni GALAVERNA" userId="c55e5230-847e-487b-97dc-c13d9bc5f8bf" providerId="ADAL" clId="{CDA862CC-FA23-4934-B656-288970265240}" dt="2024-11-20T09:08:33.313" v="1728" actId="478"/>
          <ac:spMkLst>
            <pc:docMk/>
            <pc:sldMk cId="857809517" sldId="280"/>
            <ac:spMk id="2" creationId="{6E24F031-F72C-B798-5D14-F8280E23EE1C}"/>
          </ac:spMkLst>
        </pc:spChg>
        <pc:spChg chg="mod">
          <ac:chgData name="Gianni GALAVERNA" userId="c55e5230-847e-487b-97dc-c13d9bc5f8bf" providerId="ADAL" clId="{CDA862CC-FA23-4934-B656-288970265240}" dt="2024-11-20T06:24:34.158" v="69" actId="1076"/>
          <ac:spMkLst>
            <pc:docMk/>
            <pc:sldMk cId="857809517" sldId="280"/>
            <ac:spMk id="3" creationId="{31152BA5-E2FA-B56A-28E7-43686C05676E}"/>
          </ac:spMkLst>
        </pc:spChg>
        <pc:spChg chg="add mod">
          <ac:chgData name="Gianni GALAVERNA" userId="c55e5230-847e-487b-97dc-c13d9bc5f8bf" providerId="ADAL" clId="{CDA862CC-FA23-4934-B656-288970265240}" dt="2024-11-20T09:08:45.603" v="1729"/>
          <ac:spMkLst>
            <pc:docMk/>
            <pc:sldMk cId="857809517" sldId="280"/>
            <ac:spMk id="4" creationId="{5F9343B1-C318-2729-B041-BFE5985EEBE1}"/>
          </ac:spMkLst>
        </pc:spChg>
        <pc:spChg chg="mod">
          <ac:chgData name="Gianni GALAVERNA" userId="c55e5230-847e-487b-97dc-c13d9bc5f8bf" providerId="ADAL" clId="{CDA862CC-FA23-4934-B656-288970265240}" dt="2024-11-20T08:51:42.813" v="1521" actId="14100"/>
          <ac:spMkLst>
            <pc:docMk/>
            <pc:sldMk cId="857809517" sldId="280"/>
            <ac:spMk id="5" creationId="{86D1CB5A-DE04-F94A-90C0-2343C4ACF2F5}"/>
          </ac:spMkLst>
        </pc:spChg>
      </pc:sldChg>
      <pc:sldChg chg="modSp mod">
        <pc:chgData name="Gianni GALAVERNA" userId="c55e5230-847e-487b-97dc-c13d9bc5f8bf" providerId="ADAL" clId="{CDA862CC-FA23-4934-B656-288970265240}" dt="2024-11-20T08:41:21.202" v="1269" actId="1035"/>
        <pc:sldMkLst>
          <pc:docMk/>
          <pc:sldMk cId="3832600613" sldId="281"/>
        </pc:sldMkLst>
        <pc:spChg chg="mod">
          <ac:chgData name="Gianni GALAVERNA" userId="c55e5230-847e-487b-97dc-c13d9bc5f8bf" providerId="ADAL" clId="{CDA862CC-FA23-4934-B656-288970265240}" dt="2024-11-20T08:41:21.202" v="1269" actId="1035"/>
          <ac:spMkLst>
            <pc:docMk/>
            <pc:sldMk cId="3832600613" sldId="281"/>
            <ac:spMk id="3" creationId="{AE4D934D-1A5F-4556-D3BC-1E61B0E7CE7B}"/>
          </ac:spMkLst>
        </pc:spChg>
      </pc:sldChg>
      <pc:sldChg chg="modSp mod">
        <pc:chgData name="Gianni GALAVERNA" userId="c55e5230-847e-487b-97dc-c13d9bc5f8bf" providerId="ADAL" clId="{CDA862CC-FA23-4934-B656-288970265240}" dt="2024-11-20T08:43:24.842" v="1283" actId="255"/>
        <pc:sldMkLst>
          <pc:docMk/>
          <pc:sldMk cId="1696211843" sldId="282"/>
        </pc:sldMkLst>
        <pc:spChg chg="mod">
          <ac:chgData name="Gianni GALAVERNA" userId="c55e5230-847e-487b-97dc-c13d9bc5f8bf" providerId="ADAL" clId="{CDA862CC-FA23-4934-B656-288970265240}" dt="2024-11-20T08:43:24.842" v="1283" actId="255"/>
          <ac:spMkLst>
            <pc:docMk/>
            <pc:sldMk cId="1696211843" sldId="282"/>
            <ac:spMk id="3" creationId="{4F89774B-E260-8BCA-F29E-2ED2A3FCB345}"/>
          </ac:spMkLst>
        </pc:spChg>
        <pc:spChg chg="mod">
          <ac:chgData name="Gianni GALAVERNA" userId="c55e5230-847e-487b-97dc-c13d9bc5f8bf" providerId="ADAL" clId="{CDA862CC-FA23-4934-B656-288970265240}" dt="2024-11-20T08:43:24.842" v="1283" actId="255"/>
          <ac:spMkLst>
            <pc:docMk/>
            <pc:sldMk cId="1696211843" sldId="282"/>
            <ac:spMk id="10" creationId="{1408EF82-A52E-8636-ADFF-E309A7811595}"/>
          </ac:spMkLst>
        </pc:spChg>
        <pc:spChg chg="mod">
          <ac:chgData name="Gianni GALAVERNA" userId="c55e5230-847e-487b-97dc-c13d9bc5f8bf" providerId="ADAL" clId="{CDA862CC-FA23-4934-B656-288970265240}" dt="2024-11-20T08:43:24.842" v="1283" actId="255"/>
          <ac:spMkLst>
            <pc:docMk/>
            <pc:sldMk cId="1696211843" sldId="282"/>
            <ac:spMk id="11" creationId="{81E9AEE8-68FB-FF8B-9C92-187717AEE3F8}"/>
          </ac:spMkLst>
        </pc:spChg>
        <pc:spChg chg="mod">
          <ac:chgData name="Gianni GALAVERNA" userId="c55e5230-847e-487b-97dc-c13d9bc5f8bf" providerId="ADAL" clId="{CDA862CC-FA23-4934-B656-288970265240}" dt="2024-11-20T08:43:24.842" v="1283" actId="255"/>
          <ac:spMkLst>
            <pc:docMk/>
            <pc:sldMk cId="1696211843" sldId="282"/>
            <ac:spMk id="12" creationId="{9F8E5978-D6A3-75BE-903B-496AFACBC102}"/>
          </ac:spMkLst>
        </pc:spChg>
      </pc:sldChg>
      <pc:sldChg chg="addSp modSp mod">
        <pc:chgData name="Gianni GALAVERNA" userId="c55e5230-847e-487b-97dc-c13d9bc5f8bf" providerId="ADAL" clId="{CDA862CC-FA23-4934-B656-288970265240}" dt="2024-11-20T09:22:15.613" v="1889" actId="1038"/>
        <pc:sldMkLst>
          <pc:docMk/>
          <pc:sldMk cId="1295812200" sldId="283"/>
        </pc:sldMkLst>
        <pc:spChg chg="mod">
          <ac:chgData name="Gianni GALAVERNA" userId="c55e5230-847e-487b-97dc-c13d9bc5f8bf" providerId="ADAL" clId="{CDA862CC-FA23-4934-B656-288970265240}" dt="2024-11-20T08:44:56.843" v="1316" actId="255"/>
          <ac:spMkLst>
            <pc:docMk/>
            <pc:sldMk cId="1295812200" sldId="283"/>
            <ac:spMk id="4" creationId="{25971675-C0DB-22C1-4688-6BD3F6E7147B}"/>
          </ac:spMkLst>
        </pc:spChg>
        <pc:spChg chg="mod">
          <ac:chgData name="Gianni GALAVERNA" userId="c55e5230-847e-487b-97dc-c13d9bc5f8bf" providerId="ADAL" clId="{CDA862CC-FA23-4934-B656-288970265240}" dt="2024-11-20T09:21:32.173" v="1873" actId="1037"/>
          <ac:spMkLst>
            <pc:docMk/>
            <pc:sldMk cId="1295812200" sldId="283"/>
            <ac:spMk id="10" creationId="{14600274-5ABA-E673-D80A-AD9E7A4CE2E9}"/>
          </ac:spMkLst>
        </pc:spChg>
        <pc:cxnChg chg="add mod">
          <ac:chgData name="Gianni GALAVERNA" userId="c55e5230-847e-487b-97dc-c13d9bc5f8bf" providerId="ADAL" clId="{CDA862CC-FA23-4934-B656-288970265240}" dt="2024-11-20T09:22:15.613" v="1889" actId="1038"/>
          <ac:cxnSpMkLst>
            <pc:docMk/>
            <pc:sldMk cId="1295812200" sldId="283"/>
            <ac:cxnSpMk id="11" creationId="{878B7DD2-FB13-B711-20BF-95D2349A354E}"/>
          </ac:cxnSpMkLst>
        </pc:cxnChg>
      </pc:sldChg>
      <pc:sldChg chg="addSp modSp mod">
        <pc:chgData name="Gianni GALAVERNA" userId="c55e5230-847e-487b-97dc-c13d9bc5f8bf" providerId="ADAL" clId="{CDA862CC-FA23-4934-B656-288970265240}" dt="2024-11-20T10:00:47.280" v="2039" actId="20577"/>
        <pc:sldMkLst>
          <pc:docMk/>
          <pc:sldMk cId="1314390506" sldId="284"/>
        </pc:sldMkLst>
        <pc:spChg chg="mod">
          <ac:chgData name="Gianni GALAVERNA" userId="c55e5230-847e-487b-97dc-c13d9bc5f8bf" providerId="ADAL" clId="{CDA862CC-FA23-4934-B656-288970265240}" dt="2024-11-20T10:00:47.280" v="2039" actId="20577"/>
          <ac:spMkLst>
            <pc:docMk/>
            <pc:sldMk cId="1314390506" sldId="284"/>
            <ac:spMk id="3" creationId="{C0C1B98F-E220-0EDE-3447-413BA2F783DB}"/>
          </ac:spMkLst>
        </pc:spChg>
        <pc:spChg chg="add mod">
          <ac:chgData name="Gianni GALAVERNA" userId="c55e5230-847e-487b-97dc-c13d9bc5f8bf" providerId="ADAL" clId="{CDA862CC-FA23-4934-B656-288970265240}" dt="2024-11-20T08:43:10.383" v="1282" actId="948"/>
          <ac:spMkLst>
            <pc:docMk/>
            <pc:sldMk cId="1314390506" sldId="284"/>
            <ac:spMk id="5" creationId="{ED3504AF-3962-26F2-806A-EF052D4F64A0}"/>
          </ac:spMkLst>
        </pc:spChg>
        <pc:spChg chg="mod">
          <ac:chgData name="Gianni GALAVERNA" userId="c55e5230-847e-487b-97dc-c13d9bc5f8bf" providerId="ADAL" clId="{CDA862CC-FA23-4934-B656-288970265240}" dt="2024-11-20T09:29:24.591" v="1892" actId="113"/>
          <ac:spMkLst>
            <pc:docMk/>
            <pc:sldMk cId="1314390506" sldId="284"/>
            <ac:spMk id="6" creationId="{E3D6D359-766D-B63E-AE4C-0F1ADA15AABF}"/>
          </ac:spMkLst>
        </pc:spChg>
        <pc:spChg chg="mod">
          <ac:chgData name="Gianni GALAVERNA" userId="c55e5230-847e-487b-97dc-c13d9bc5f8bf" providerId="ADAL" clId="{CDA862CC-FA23-4934-B656-288970265240}" dt="2024-11-20T08:43:10.383" v="1282" actId="948"/>
          <ac:spMkLst>
            <pc:docMk/>
            <pc:sldMk cId="1314390506" sldId="284"/>
            <ac:spMk id="8" creationId="{39C11E3F-4DC5-7B05-606A-B6678B74CDF3}"/>
          </ac:spMkLst>
        </pc:spChg>
        <pc:spChg chg="add mod">
          <ac:chgData name="Gianni GALAVERNA" userId="c55e5230-847e-487b-97dc-c13d9bc5f8bf" providerId="ADAL" clId="{CDA862CC-FA23-4934-B656-288970265240}" dt="2024-11-20T08:43:10.383" v="1282" actId="948"/>
          <ac:spMkLst>
            <pc:docMk/>
            <pc:sldMk cId="1314390506" sldId="284"/>
            <ac:spMk id="9" creationId="{6379D94F-0712-22D9-8604-3B47BE30ADFB}"/>
          </ac:spMkLst>
        </pc:spChg>
        <pc:cxnChg chg="add mod">
          <ac:chgData name="Gianni GALAVERNA" userId="c55e5230-847e-487b-97dc-c13d9bc5f8bf" providerId="ADAL" clId="{CDA862CC-FA23-4934-B656-288970265240}" dt="2024-11-20T08:43:10.383" v="1282" actId="948"/>
          <ac:cxnSpMkLst>
            <pc:docMk/>
            <pc:sldMk cId="1314390506" sldId="284"/>
            <ac:cxnSpMk id="13" creationId="{C5EE4F5B-1A6F-0338-9869-E3189176E82B}"/>
          </ac:cxnSpMkLst>
        </pc:cxnChg>
        <pc:cxnChg chg="add mod">
          <ac:chgData name="Gianni GALAVERNA" userId="c55e5230-847e-487b-97dc-c13d9bc5f8bf" providerId="ADAL" clId="{CDA862CC-FA23-4934-B656-288970265240}" dt="2024-11-20T06:29:55.213" v="116" actId="692"/>
          <ac:cxnSpMkLst>
            <pc:docMk/>
            <pc:sldMk cId="1314390506" sldId="284"/>
            <ac:cxnSpMk id="15" creationId="{0BE09897-5FA3-C1AC-E094-699AF9B03D3F}"/>
          </ac:cxnSpMkLst>
        </pc:cxnChg>
      </pc:sldChg>
      <pc:sldChg chg="modSp mod">
        <pc:chgData name="Gianni GALAVERNA" userId="c55e5230-847e-487b-97dc-c13d9bc5f8bf" providerId="ADAL" clId="{CDA862CC-FA23-4934-B656-288970265240}" dt="2024-11-20T08:46:01.683" v="1335" actId="1038"/>
        <pc:sldMkLst>
          <pc:docMk/>
          <pc:sldMk cId="2643485957" sldId="285"/>
        </pc:sldMkLst>
        <pc:spChg chg="mod">
          <ac:chgData name="Gianni GALAVERNA" userId="c55e5230-847e-487b-97dc-c13d9bc5f8bf" providerId="ADAL" clId="{CDA862CC-FA23-4934-B656-288970265240}" dt="2024-11-20T08:46:01.683" v="1335" actId="1038"/>
          <ac:spMkLst>
            <pc:docMk/>
            <pc:sldMk cId="2643485957" sldId="285"/>
            <ac:spMk id="4" creationId="{1076C8D3-741F-934C-AD3B-63692BA6CAB4}"/>
          </ac:spMkLst>
        </pc:spChg>
        <pc:spChg chg="mod">
          <ac:chgData name="Gianni GALAVERNA" userId="c55e5230-847e-487b-97dc-c13d9bc5f8bf" providerId="ADAL" clId="{CDA862CC-FA23-4934-B656-288970265240}" dt="2024-11-20T08:46:01.683" v="1335" actId="1038"/>
          <ac:spMkLst>
            <pc:docMk/>
            <pc:sldMk cId="2643485957" sldId="285"/>
            <ac:spMk id="6" creationId="{6EF1E98D-3BE3-226F-D9C0-6AD62B687161}"/>
          </ac:spMkLst>
        </pc:spChg>
        <pc:spChg chg="mod">
          <ac:chgData name="Gianni GALAVERNA" userId="c55e5230-847e-487b-97dc-c13d9bc5f8bf" providerId="ADAL" clId="{CDA862CC-FA23-4934-B656-288970265240}" dt="2024-11-20T08:46:01.683" v="1335" actId="1038"/>
          <ac:spMkLst>
            <pc:docMk/>
            <pc:sldMk cId="2643485957" sldId="285"/>
            <ac:spMk id="8" creationId="{A96C03C3-1CFF-CB44-14EE-62B9F872C756}"/>
          </ac:spMkLst>
        </pc:spChg>
        <pc:spChg chg="mod">
          <ac:chgData name="Gianni GALAVERNA" userId="c55e5230-847e-487b-97dc-c13d9bc5f8bf" providerId="ADAL" clId="{CDA862CC-FA23-4934-B656-288970265240}" dt="2024-11-20T08:45:52.833" v="1321" actId="14100"/>
          <ac:spMkLst>
            <pc:docMk/>
            <pc:sldMk cId="2643485957" sldId="285"/>
            <ac:spMk id="15" creationId="{9A8D2087-0ECC-FFC9-5F65-0C9CFED8A708}"/>
          </ac:spMkLst>
        </pc:spChg>
        <pc:grpChg chg="mod">
          <ac:chgData name="Gianni GALAVERNA" userId="c55e5230-847e-487b-97dc-c13d9bc5f8bf" providerId="ADAL" clId="{CDA862CC-FA23-4934-B656-288970265240}" dt="2024-11-20T08:46:01.683" v="1335" actId="1038"/>
          <ac:grpSpMkLst>
            <pc:docMk/>
            <pc:sldMk cId="2643485957" sldId="285"/>
            <ac:grpSpMk id="3" creationId="{77C7F7A3-8C23-AA63-2E1A-147EDD254EDD}"/>
          </ac:grpSpMkLst>
        </pc:grpChg>
        <pc:picChg chg="mod">
          <ac:chgData name="Gianni GALAVERNA" userId="c55e5230-847e-487b-97dc-c13d9bc5f8bf" providerId="ADAL" clId="{CDA862CC-FA23-4934-B656-288970265240}" dt="2024-11-20T06:57:31.307" v="512" actId="1076"/>
          <ac:picMkLst>
            <pc:docMk/>
            <pc:sldMk cId="2643485957" sldId="285"/>
            <ac:picMk id="13" creationId="{8AF2A05C-26B0-DDC4-21AB-2799D3E9A3F0}"/>
          </ac:picMkLst>
        </pc:picChg>
        <pc:cxnChg chg="mod">
          <ac:chgData name="Gianni GALAVERNA" userId="c55e5230-847e-487b-97dc-c13d9bc5f8bf" providerId="ADAL" clId="{CDA862CC-FA23-4934-B656-288970265240}" dt="2024-11-20T08:46:01.683" v="1335" actId="1038"/>
          <ac:cxnSpMkLst>
            <pc:docMk/>
            <pc:sldMk cId="2643485957" sldId="285"/>
            <ac:cxnSpMk id="5" creationId="{8305234D-9FFE-906C-2256-572CF3A3899B}"/>
          </ac:cxnSpMkLst>
        </pc:cxnChg>
        <pc:cxnChg chg="mod">
          <ac:chgData name="Gianni GALAVERNA" userId="c55e5230-847e-487b-97dc-c13d9bc5f8bf" providerId="ADAL" clId="{CDA862CC-FA23-4934-B656-288970265240}" dt="2024-11-20T08:46:01.683" v="1335" actId="1038"/>
          <ac:cxnSpMkLst>
            <pc:docMk/>
            <pc:sldMk cId="2643485957" sldId="285"/>
            <ac:cxnSpMk id="7" creationId="{72A06309-7F5E-CB24-D7ED-BC33DFE5F4E2}"/>
          </ac:cxnSpMkLst>
        </pc:cxnChg>
      </pc:sldChg>
      <pc:sldChg chg="del">
        <pc:chgData name="Gianni GALAVERNA" userId="c55e5230-847e-487b-97dc-c13d9bc5f8bf" providerId="ADAL" clId="{CDA862CC-FA23-4934-B656-288970265240}" dt="2024-11-20T06:06:47.373" v="16" actId="47"/>
        <pc:sldMkLst>
          <pc:docMk/>
          <pc:sldMk cId="2571742174" sldId="287"/>
        </pc:sldMkLst>
      </pc:sldChg>
      <pc:sldChg chg="addSp modSp mod">
        <pc:chgData name="Gianni GALAVERNA" userId="c55e5230-847e-487b-97dc-c13d9bc5f8bf" providerId="ADAL" clId="{CDA862CC-FA23-4934-B656-288970265240}" dt="2024-11-20T10:07:01.359" v="2061" actId="14100"/>
        <pc:sldMkLst>
          <pc:docMk/>
          <pc:sldMk cId="3842056214" sldId="288"/>
        </pc:sldMkLst>
        <pc:spChg chg="mod">
          <ac:chgData name="Gianni GALAVERNA" userId="c55e5230-847e-487b-97dc-c13d9bc5f8bf" providerId="ADAL" clId="{CDA862CC-FA23-4934-B656-288970265240}" dt="2024-11-20T06:24:41.053" v="70" actId="113"/>
          <ac:spMkLst>
            <pc:docMk/>
            <pc:sldMk cId="3842056214" sldId="288"/>
            <ac:spMk id="2" creationId="{669AF1D6-D266-E759-69C0-AB81CFFEEC05}"/>
          </ac:spMkLst>
        </pc:spChg>
        <pc:spChg chg="mod">
          <ac:chgData name="Gianni GALAVERNA" userId="c55e5230-847e-487b-97dc-c13d9bc5f8bf" providerId="ADAL" clId="{CDA862CC-FA23-4934-B656-288970265240}" dt="2024-11-20T09:53:15.225" v="1948" actId="1036"/>
          <ac:spMkLst>
            <pc:docMk/>
            <pc:sldMk cId="3842056214" sldId="288"/>
            <ac:spMk id="3" creationId="{E7A33F4E-046C-DACC-A27B-C30D1DDBF6ED}"/>
          </ac:spMkLst>
        </pc:spChg>
        <pc:spChg chg="mod">
          <ac:chgData name="Gianni GALAVERNA" userId="c55e5230-847e-487b-97dc-c13d9bc5f8bf" providerId="ADAL" clId="{CDA862CC-FA23-4934-B656-288970265240}" dt="2024-11-20T09:53:05.867" v="1921" actId="1035"/>
          <ac:spMkLst>
            <pc:docMk/>
            <pc:sldMk cId="3842056214" sldId="288"/>
            <ac:spMk id="5" creationId="{5C7CE078-474E-140D-1F00-65D77FA4C147}"/>
          </ac:spMkLst>
        </pc:spChg>
        <pc:spChg chg="mod">
          <ac:chgData name="Gianni GALAVERNA" userId="c55e5230-847e-487b-97dc-c13d9bc5f8bf" providerId="ADAL" clId="{CDA862CC-FA23-4934-B656-288970265240}" dt="2024-11-20T09:53:05.867" v="1921" actId="1035"/>
          <ac:spMkLst>
            <pc:docMk/>
            <pc:sldMk cId="3842056214" sldId="288"/>
            <ac:spMk id="6" creationId="{7E66ACDF-D063-132E-982A-6A612DC13222}"/>
          </ac:spMkLst>
        </pc:spChg>
        <pc:spChg chg="mod">
          <ac:chgData name="Gianni GALAVERNA" userId="c55e5230-847e-487b-97dc-c13d9bc5f8bf" providerId="ADAL" clId="{CDA862CC-FA23-4934-B656-288970265240}" dt="2024-11-20T10:07:01.359" v="2061" actId="14100"/>
          <ac:spMkLst>
            <pc:docMk/>
            <pc:sldMk cId="3842056214" sldId="288"/>
            <ac:spMk id="7" creationId="{6CD72E66-35E5-1D8F-6450-7C39B8B8FD7E}"/>
          </ac:spMkLst>
        </pc:spChg>
        <pc:spChg chg="mod">
          <ac:chgData name="Gianni GALAVERNA" userId="c55e5230-847e-487b-97dc-c13d9bc5f8bf" providerId="ADAL" clId="{CDA862CC-FA23-4934-B656-288970265240}" dt="2024-11-20T09:53:05.867" v="1921" actId="1035"/>
          <ac:spMkLst>
            <pc:docMk/>
            <pc:sldMk cId="3842056214" sldId="288"/>
            <ac:spMk id="8" creationId="{64D9303F-2A2E-5854-86E1-D86FA940CE4E}"/>
          </ac:spMkLst>
        </pc:spChg>
        <pc:spChg chg="mod">
          <ac:chgData name="Gianni GALAVERNA" userId="c55e5230-847e-487b-97dc-c13d9bc5f8bf" providerId="ADAL" clId="{CDA862CC-FA23-4934-B656-288970265240}" dt="2024-11-20T09:53:05.867" v="1921" actId="1035"/>
          <ac:spMkLst>
            <pc:docMk/>
            <pc:sldMk cId="3842056214" sldId="288"/>
            <ac:spMk id="9" creationId="{471D62C9-7860-DB0C-1FDB-9ABD774ECB3D}"/>
          </ac:spMkLst>
        </pc:spChg>
        <pc:spChg chg="mod">
          <ac:chgData name="Gianni GALAVERNA" userId="c55e5230-847e-487b-97dc-c13d9bc5f8bf" providerId="ADAL" clId="{CDA862CC-FA23-4934-B656-288970265240}" dt="2024-11-20T09:53:05.867" v="1921" actId="1035"/>
          <ac:spMkLst>
            <pc:docMk/>
            <pc:sldMk cId="3842056214" sldId="288"/>
            <ac:spMk id="10" creationId="{F77F4CD6-8BCA-B537-9F66-B721A9B44898}"/>
          </ac:spMkLst>
        </pc:spChg>
        <pc:spChg chg="add mod">
          <ac:chgData name="Gianni GALAVERNA" userId="c55e5230-847e-487b-97dc-c13d9bc5f8bf" providerId="ADAL" clId="{CDA862CC-FA23-4934-B656-288970265240}" dt="2024-11-20T09:08:48.133" v="1730"/>
          <ac:spMkLst>
            <pc:docMk/>
            <pc:sldMk cId="3842056214" sldId="288"/>
            <ac:spMk id="14" creationId="{FC4C43F5-DFC0-41BD-008D-FA390EEFE9AF}"/>
          </ac:spMkLst>
        </pc:spChg>
        <pc:spChg chg="add mod">
          <ac:chgData name="Gianni GALAVERNA" userId="c55e5230-847e-487b-97dc-c13d9bc5f8bf" providerId="ADAL" clId="{CDA862CC-FA23-4934-B656-288970265240}" dt="2024-11-20T09:56:30.133" v="2033" actId="122"/>
          <ac:spMkLst>
            <pc:docMk/>
            <pc:sldMk cId="3842056214" sldId="288"/>
            <ac:spMk id="15" creationId="{71851763-1DBE-2276-3A5B-54B75A0EEA86}"/>
          </ac:spMkLst>
        </pc:spChg>
        <pc:spChg chg="add mod">
          <ac:chgData name="Gianni GALAVERNA" userId="c55e5230-847e-487b-97dc-c13d9bc5f8bf" providerId="ADAL" clId="{CDA862CC-FA23-4934-B656-288970265240}" dt="2024-11-20T09:54:49.511" v="1950"/>
          <ac:spMkLst>
            <pc:docMk/>
            <pc:sldMk cId="3842056214" sldId="288"/>
            <ac:spMk id="16" creationId="{95FE5AAE-9A39-DB6B-C9DD-C1AFBA0109A3}"/>
          </ac:spMkLst>
        </pc:spChg>
        <pc:picChg chg="mod">
          <ac:chgData name="Gianni GALAVERNA" userId="c55e5230-847e-487b-97dc-c13d9bc5f8bf" providerId="ADAL" clId="{CDA862CC-FA23-4934-B656-288970265240}" dt="2024-11-20T09:53:05.867" v="1921" actId="1035"/>
          <ac:picMkLst>
            <pc:docMk/>
            <pc:sldMk cId="3842056214" sldId="288"/>
            <ac:picMk id="4" creationId="{0D76540A-9CA3-4B45-D3DF-FBAB80A5E5E8}"/>
          </ac:picMkLst>
        </pc:picChg>
        <pc:cxnChg chg="mod">
          <ac:chgData name="Gianni GALAVERNA" userId="c55e5230-847e-487b-97dc-c13d9bc5f8bf" providerId="ADAL" clId="{CDA862CC-FA23-4934-B656-288970265240}" dt="2024-11-20T09:53:05.867" v="1921" actId="1035"/>
          <ac:cxnSpMkLst>
            <pc:docMk/>
            <pc:sldMk cId="3842056214" sldId="288"/>
            <ac:cxnSpMk id="11" creationId="{9E5F38CC-DAA9-7F14-5B18-0D6F8C752AE8}"/>
          </ac:cxnSpMkLst>
        </pc:cxnChg>
        <pc:cxnChg chg="mod">
          <ac:chgData name="Gianni GALAVERNA" userId="c55e5230-847e-487b-97dc-c13d9bc5f8bf" providerId="ADAL" clId="{CDA862CC-FA23-4934-B656-288970265240}" dt="2024-11-20T09:53:05.867" v="1921" actId="1035"/>
          <ac:cxnSpMkLst>
            <pc:docMk/>
            <pc:sldMk cId="3842056214" sldId="288"/>
            <ac:cxnSpMk id="12" creationId="{52D21F3D-DC35-A5C1-8403-79392CE7C58C}"/>
          </ac:cxnSpMkLst>
        </pc:cxnChg>
      </pc:sldChg>
      <pc:sldChg chg="addSp modSp mod">
        <pc:chgData name="Gianni GALAVERNA" userId="c55e5230-847e-487b-97dc-c13d9bc5f8bf" providerId="ADAL" clId="{CDA862CC-FA23-4934-B656-288970265240}" dt="2024-11-20T10:05:48.898" v="2060" actId="1076"/>
        <pc:sldMkLst>
          <pc:docMk/>
          <pc:sldMk cId="1650100583" sldId="289"/>
        </pc:sldMkLst>
        <pc:spChg chg="mod">
          <ac:chgData name="Gianni GALAVERNA" userId="c55e5230-847e-487b-97dc-c13d9bc5f8bf" providerId="ADAL" clId="{CDA862CC-FA23-4934-B656-288970265240}" dt="2024-11-20T09:31:01.690" v="1894" actId="20577"/>
          <ac:spMkLst>
            <pc:docMk/>
            <pc:sldMk cId="1650100583" sldId="289"/>
            <ac:spMk id="2" creationId="{5E0C342A-4A4C-81EC-85EA-AEBE69079F46}"/>
          </ac:spMkLst>
        </pc:spChg>
        <pc:spChg chg="mod">
          <ac:chgData name="Gianni GALAVERNA" userId="c55e5230-847e-487b-97dc-c13d9bc5f8bf" providerId="ADAL" clId="{CDA862CC-FA23-4934-B656-288970265240}" dt="2024-11-20T06:50:34.797" v="336" actId="1037"/>
          <ac:spMkLst>
            <pc:docMk/>
            <pc:sldMk cId="1650100583" sldId="289"/>
            <ac:spMk id="4" creationId="{63AAFF24-4B5C-4900-539E-04D4EB6637CC}"/>
          </ac:spMkLst>
        </pc:spChg>
        <pc:spChg chg="add mod">
          <ac:chgData name="Gianni GALAVERNA" userId="c55e5230-847e-487b-97dc-c13d9bc5f8bf" providerId="ADAL" clId="{CDA862CC-FA23-4934-B656-288970265240}" dt="2024-11-20T08:51:00.983" v="1519" actId="113"/>
          <ac:spMkLst>
            <pc:docMk/>
            <pc:sldMk cId="1650100583" sldId="289"/>
            <ac:spMk id="5" creationId="{72BBB71D-F5E7-86EB-1A59-9329F0B6657E}"/>
          </ac:spMkLst>
        </pc:spChg>
        <pc:spChg chg="mod">
          <ac:chgData name="Gianni GALAVERNA" userId="c55e5230-847e-487b-97dc-c13d9bc5f8bf" providerId="ADAL" clId="{CDA862CC-FA23-4934-B656-288970265240}" dt="2024-11-20T08:50:39.943" v="1511" actId="255"/>
          <ac:spMkLst>
            <pc:docMk/>
            <pc:sldMk cId="1650100583" sldId="289"/>
            <ac:spMk id="8" creationId="{382EC98F-E008-CD15-0B37-91A8E1C1CC40}"/>
          </ac:spMkLst>
        </pc:spChg>
        <pc:spChg chg="add mod">
          <ac:chgData name="Gianni GALAVERNA" userId="c55e5230-847e-487b-97dc-c13d9bc5f8bf" providerId="ADAL" clId="{CDA862CC-FA23-4934-B656-288970265240}" dt="2024-11-20T10:05:17.803" v="2045" actId="1076"/>
          <ac:spMkLst>
            <pc:docMk/>
            <pc:sldMk cId="1650100583" sldId="289"/>
            <ac:spMk id="11" creationId="{E17E1E40-1268-DC13-0B7A-18B9F3D07189}"/>
          </ac:spMkLst>
        </pc:spChg>
        <pc:spChg chg="add mod">
          <ac:chgData name="Gianni GALAVERNA" userId="c55e5230-847e-487b-97dc-c13d9bc5f8bf" providerId="ADAL" clId="{CDA862CC-FA23-4934-B656-288970265240}" dt="2024-11-20T10:05:43.628" v="2058" actId="1035"/>
          <ac:spMkLst>
            <pc:docMk/>
            <pc:sldMk cId="1650100583" sldId="289"/>
            <ac:spMk id="12" creationId="{F94D0588-974E-5F90-6A08-D5E641ADC4AB}"/>
          </ac:spMkLst>
        </pc:spChg>
        <pc:spChg chg="add mod">
          <ac:chgData name="Gianni GALAVERNA" userId="c55e5230-847e-487b-97dc-c13d9bc5f8bf" providerId="ADAL" clId="{CDA862CC-FA23-4934-B656-288970265240}" dt="2024-11-20T10:05:37.881" v="2051" actId="1076"/>
          <ac:spMkLst>
            <pc:docMk/>
            <pc:sldMk cId="1650100583" sldId="289"/>
            <ac:spMk id="13" creationId="{5095E1C5-FD69-CBAB-CE64-682E460E9D54}"/>
          </ac:spMkLst>
        </pc:spChg>
        <pc:spChg chg="mod">
          <ac:chgData name="Gianni GALAVERNA" userId="c55e5230-847e-487b-97dc-c13d9bc5f8bf" providerId="ADAL" clId="{CDA862CC-FA23-4934-B656-288970265240}" dt="2024-11-20T08:50:39.943" v="1511" actId="255"/>
          <ac:spMkLst>
            <pc:docMk/>
            <pc:sldMk cId="1650100583" sldId="289"/>
            <ac:spMk id="14" creationId="{5F6013E9-932B-5F8B-2B5A-4505CB73EF60}"/>
          </ac:spMkLst>
        </pc:spChg>
        <pc:spChg chg="add mod">
          <ac:chgData name="Gianni GALAVERNA" userId="c55e5230-847e-487b-97dc-c13d9bc5f8bf" providerId="ADAL" clId="{CDA862CC-FA23-4934-B656-288970265240}" dt="2024-11-20T10:05:48.898" v="2060" actId="1076"/>
          <ac:spMkLst>
            <pc:docMk/>
            <pc:sldMk cId="1650100583" sldId="289"/>
            <ac:spMk id="15" creationId="{BA386CCB-DF7F-6614-2DC1-4C91DDBABC04}"/>
          </ac:spMkLst>
        </pc:spChg>
        <pc:picChg chg="mod">
          <ac:chgData name="Gianni GALAVERNA" userId="c55e5230-847e-487b-97dc-c13d9bc5f8bf" providerId="ADAL" clId="{CDA862CC-FA23-4934-B656-288970265240}" dt="2024-11-20T06:50:34.797" v="336" actId="1037"/>
          <ac:picMkLst>
            <pc:docMk/>
            <pc:sldMk cId="1650100583" sldId="289"/>
            <ac:picMk id="3" creationId="{06EF3C09-5D36-2E7E-B0AC-D65C2BC34E57}"/>
          </ac:picMkLst>
        </pc:picChg>
        <pc:cxnChg chg="mod">
          <ac:chgData name="Gianni GALAVERNA" userId="c55e5230-847e-487b-97dc-c13d9bc5f8bf" providerId="ADAL" clId="{CDA862CC-FA23-4934-B656-288970265240}" dt="2024-11-20T09:39:04.916" v="1905" actId="14100"/>
          <ac:cxnSpMkLst>
            <pc:docMk/>
            <pc:sldMk cId="1650100583" sldId="289"/>
            <ac:cxnSpMk id="6" creationId="{7FB452D0-A8DB-E929-33FE-AEBE446A5ED6}"/>
          </ac:cxnSpMkLst>
        </pc:cxnChg>
        <pc:cxnChg chg="mod">
          <ac:chgData name="Gianni GALAVERNA" userId="c55e5230-847e-487b-97dc-c13d9bc5f8bf" providerId="ADAL" clId="{CDA862CC-FA23-4934-B656-288970265240}" dt="2024-11-20T09:39:11.992" v="1906" actId="14100"/>
          <ac:cxnSpMkLst>
            <pc:docMk/>
            <pc:sldMk cId="1650100583" sldId="289"/>
            <ac:cxnSpMk id="9" creationId="{4A4B4F7A-A3FB-CA08-0A08-FBD05095780B}"/>
          </ac:cxnSpMkLst>
        </pc:cxnChg>
      </pc:sldChg>
    </pc:docChg>
  </pc:docChgLst>
  <pc:docChgLst>
    <pc:chgData name="Gianni GALAVERNA" userId="c55e5230-847e-487b-97dc-c13d9bc5f8bf" providerId="ADAL" clId="{AF027011-0333-4AE8-AC2A-D5BEA0932A53}"/>
    <pc:docChg chg="delSld modSld">
      <pc:chgData name="Gianni GALAVERNA" userId="c55e5230-847e-487b-97dc-c13d9bc5f8bf" providerId="ADAL" clId="{AF027011-0333-4AE8-AC2A-D5BEA0932A53}" dt="2024-11-19T17:29:55.647" v="27" actId="1076"/>
      <pc:docMkLst>
        <pc:docMk/>
      </pc:docMkLst>
      <pc:sldChg chg="del">
        <pc:chgData name="Gianni GALAVERNA" userId="c55e5230-847e-487b-97dc-c13d9bc5f8bf" providerId="ADAL" clId="{AF027011-0333-4AE8-AC2A-D5BEA0932A53}" dt="2024-11-19T17:25:16.091" v="0" actId="47"/>
        <pc:sldMkLst>
          <pc:docMk/>
          <pc:sldMk cId="238569894" sldId="263"/>
        </pc:sldMkLst>
      </pc:sldChg>
      <pc:sldChg chg="addSp modSp mod">
        <pc:chgData name="Gianni GALAVERNA" userId="c55e5230-847e-487b-97dc-c13d9bc5f8bf" providerId="ADAL" clId="{AF027011-0333-4AE8-AC2A-D5BEA0932A53}" dt="2024-11-19T17:29:55.647" v="27" actId="1076"/>
        <pc:sldMkLst>
          <pc:docMk/>
          <pc:sldMk cId="1295812200" sldId="283"/>
        </pc:sldMkLst>
        <pc:spChg chg="mod">
          <ac:chgData name="Gianni GALAVERNA" userId="c55e5230-847e-487b-97dc-c13d9bc5f8bf" providerId="ADAL" clId="{AF027011-0333-4AE8-AC2A-D5BEA0932A53}" dt="2024-11-19T17:29:39.782" v="25" actId="1076"/>
          <ac:spMkLst>
            <pc:docMk/>
            <pc:sldMk cId="1295812200" sldId="283"/>
            <ac:spMk id="4" creationId="{25971675-C0DB-22C1-4688-6BD3F6E7147B}"/>
          </ac:spMkLst>
        </pc:spChg>
        <pc:spChg chg="mod">
          <ac:chgData name="Gianni GALAVERNA" userId="c55e5230-847e-487b-97dc-c13d9bc5f8bf" providerId="ADAL" clId="{AF027011-0333-4AE8-AC2A-D5BEA0932A53}" dt="2024-11-19T17:29:50.927" v="26" actId="1076"/>
          <ac:spMkLst>
            <pc:docMk/>
            <pc:sldMk cId="1295812200" sldId="283"/>
            <ac:spMk id="6" creationId="{8D76852B-8313-2473-2559-A5272FD7D9CF}"/>
          </ac:spMkLst>
        </pc:spChg>
        <pc:spChg chg="mod">
          <ac:chgData name="Gianni GALAVERNA" userId="c55e5230-847e-487b-97dc-c13d9bc5f8bf" providerId="ADAL" clId="{AF027011-0333-4AE8-AC2A-D5BEA0932A53}" dt="2024-11-19T17:29:50.927" v="26" actId="1076"/>
          <ac:spMkLst>
            <pc:docMk/>
            <pc:sldMk cId="1295812200" sldId="283"/>
            <ac:spMk id="7" creationId="{7EF796B8-2B01-83E9-8270-0260F4B74A9B}"/>
          </ac:spMkLst>
        </pc:spChg>
        <pc:spChg chg="mod">
          <ac:chgData name="Gianni GALAVERNA" userId="c55e5230-847e-487b-97dc-c13d9bc5f8bf" providerId="ADAL" clId="{AF027011-0333-4AE8-AC2A-D5BEA0932A53}" dt="2024-11-19T17:29:50.927" v="26" actId="1076"/>
          <ac:spMkLst>
            <pc:docMk/>
            <pc:sldMk cId="1295812200" sldId="283"/>
            <ac:spMk id="8" creationId="{A8D0374A-7EE2-BD4F-4967-159C38970B3B}"/>
          </ac:spMkLst>
        </pc:spChg>
        <pc:spChg chg="add mod">
          <ac:chgData name="Gianni GALAVERNA" userId="c55e5230-847e-487b-97dc-c13d9bc5f8bf" providerId="ADAL" clId="{AF027011-0333-4AE8-AC2A-D5BEA0932A53}" dt="2024-11-19T17:29:55.647" v="27" actId="1076"/>
          <ac:spMkLst>
            <pc:docMk/>
            <pc:sldMk cId="1295812200" sldId="283"/>
            <ac:spMk id="10" creationId="{14600274-5ABA-E673-D80A-AD9E7A4CE2E9}"/>
          </ac:spMkLst>
        </pc:spChg>
        <pc:picChg chg="mod">
          <ac:chgData name="Gianni GALAVERNA" userId="c55e5230-847e-487b-97dc-c13d9bc5f8bf" providerId="ADAL" clId="{AF027011-0333-4AE8-AC2A-D5BEA0932A53}" dt="2024-11-19T17:29:50.927" v="26" actId="1076"/>
          <ac:picMkLst>
            <pc:docMk/>
            <pc:sldMk cId="1295812200" sldId="283"/>
            <ac:picMk id="5" creationId="{2B120D03-AEBA-AD5F-7B37-99B9C15A0A37}"/>
          </ac:picMkLst>
        </pc:picChg>
      </pc:sldChg>
      <pc:sldChg chg="del">
        <pc:chgData name="Gianni GALAVERNA" userId="c55e5230-847e-487b-97dc-c13d9bc5f8bf" providerId="ADAL" clId="{AF027011-0333-4AE8-AC2A-D5BEA0932A53}" dt="2024-11-19T17:25:19.167" v="1" actId="47"/>
        <pc:sldMkLst>
          <pc:docMk/>
          <pc:sldMk cId="2121403899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99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87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53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32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74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4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30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43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47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6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57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AB6618-2D92-42F1-B3BE-4E4B98A05692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B4F431-61C6-4DED-B582-EBABBF7856B1}" type="slidenum">
              <a:rPr lang="en-GB" smtClean="0"/>
              <a:t>‹N›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8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6.emf"/><Relationship Id="rId7" Type="http://schemas.openxmlformats.org/officeDocument/2006/relationships/image" Target="../media/image25.png"/><Relationship Id="rId12" Type="http://schemas.openxmlformats.org/officeDocument/2006/relationships/image" Target="../media/image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bd.int/convention/articles?a=cbd-02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green and yellow leaf&#10;&#10;Description automatically generated">
            <a:extLst>
              <a:ext uri="{FF2B5EF4-FFF2-40B4-BE49-F238E27FC236}">
                <a16:creationId xmlns:a16="http://schemas.microsoft.com/office/drawing/2014/main" id="{1A3170DD-6745-218F-4E4A-726DE1025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4" y="4206426"/>
            <a:ext cx="2958073" cy="1612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F87A0-0725-5CF3-B8CF-B9CF826E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862" y="3983938"/>
            <a:ext cx="1704415" cy="178848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A4C081-FF03-61EA-EBC5-97943E2C980C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AF9503-C985-F841-9299-A0AAE469A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878" y="-671079"/>
            <a:ext cx="7246121" cy="45371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81CAFE-3292-7DF1-5B03-E4633A26B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9043"/>
            <a:ext cx="6057313" cy="4537137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00B54709-08CE-9129-A261-AE1CEB02316B}"/>
              </a:ext>
            </a:extLst>
          </p:cNvPr>
          <p:cNvSpPr/>
          <p:nvPr/>
        </p:nvSpPr>
        <p:spPr>
          <a:xfrm>
            <a:off x="2308276" y="2248003"/>
            <a:ext cx="7652825" cy="21203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CC0DB5-37AF-1525-6B56-85FB773190A2}"/>
              </a:ext>
            </a:extLst>
          </p:cNvPr>
          <p:cNvSpPr txBox="1"/>
          <p:nvPr/>
        </p:nvSpPr>
        <p:spPr>
          <a:xfrm>
            <a:off x="2394442" y="2659781"/>
            <a:ext cx="74898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/>
              <a:t>The Central Role of Biodiversity</a:t>
            </a:r>
            <a:br>
              <a:rPr lang="en-GB" sz="3600" b="1" dirty="0"/>
            </a:br>
            <a:r>
              <a:rPr lang="en-GB" sz="2800" b="1" dirty="0"/>
              <a:t>Gianni </a:t>
            </a:r>
            <a:r>
              <a:rPr lang="en-GB" sz="2800" b="1" dirty="0" err="1"/>
              <a:t>Galaverna</a:t>
            </a:r>
            <a:br>
              <a:rPr lang="en-GB" sz="2800" b="1" dirty="0"/>
            </a:br>
            <a:r>
              <a:rPr lang="en-GB" sz="2800" b="1" i="1" dirty="0"/>
              <a:t>University of Parma, Italy</a:t>
            </a:r>
            <a:endParaRPr lang="it-IT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60AE2E-7973-9E18-725B-DADDD38DA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18" y="5045675"/>
            <a:ext cx="1930816" cy="132286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2E695F-4796-D0A8-2020-668B09299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90" y="5012500"/>
            <a:ext cx="1928285" cy="11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Immagine che contiene bandiera, simbolo, stella&#10;&#10;Descrizione generata automaticamente">
            <a:extLst>
              <a:ext uri="{FF2B5EF4-FFF2-40B4-BE49-F238E27FC236}">
                <a16:creationId xmlns:a16="http://schemas.microsoft.com/office/drawing/2014/main" id="{18F04FBF-56BB-9315-CDC9-55E2E88379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34" y="5473815"/>
            <a:ext cx="1226375" cy="8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1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9520A53-28E0-015B-96DB-3106D03D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970" y="2833671"/>
            <a:ext cx="2359109" cy="1769331"/>
          </a:xfrm>
          <a:prstGeom prst="rect">
            <a:avLst/>
          </a:prstGeom>
        </p:spPr>
      </p:pic>
      <p:sp>
        <p:nvSpPr>
          <p:cNvPr id="3" name="Google Shape;117;gf6600b53b1_0_5">
            <a:extLst>
              <a:ext uri="{FF2B5EF4-FFF2-40B4-BE49-F238E27FC236}">
                <a16:creationId xmlns:a16="http://schemas.microsoft.com/office/drawing/2014/main" id="{1B38E5F7-6333-705B-F8BD-390B2CC4BDFC}"/>
              </a:ext>
            </a:extLst>
          </p:cNvPr>
          <p:cNvSpPr txBox="1">
            <a:spLocks/>
          </p:cNvSpPr>
          <p:nvPr/>
        </p:nvSpPr>
        <p:spPr>
          <a:xfrm>
            <a:off x="1878896" y="176553"/>
            <a:ext cx="8434208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Intensive grain production systems: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limits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54729CB-8C99-E7DF-5F3D-D3FE9C8314D4}"/>
              </a:ext>
            </a:extLst>
          </p:cNvPr>
          <p:cNvSpPr/>
          <p:nvPr/>
        </p:nvSpPr>
        <p:spPr>
          <a:xfrm>
            <a:off x="428438" y="3946579"/>
            <a:ext cx="10867919" cy="222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200" dirty="0"/>
              <a:t>Severe soil and environmental disturbance such as:</a:t>
            </a:r>
          </a:p>
          <a:p>
            <a:pPr marL="171450" indent="-1714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water contamination</a:t>
            </a:r>
          </a:p>
          <a:p>
            <a:pPr marL="171450" indent="-1714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reduction in biodiversity </a:t>
            </a:r>
            <a:r>
              <a:rPr lang="en-US" sz="2200" dirty="0"/>
              <a:t>associated with the </a:t>
            </a:r>
            <a:r>
              <a:rPr lang="en-US" sz="2200" b="1" dirty="0"/>
              <a:t>application of pesticides </a:t>
            </a:r>
            <a:r>
              <a:rPr lang="en-US" sz="2200" dirty="0"/>
              <a:t>and with the extensive </a:t>
            </a:r>
            <a:r>
              <a:rPr lang="en-US" sz="2200" b="1" dirty="0"/>
              <a:t>cultivation of genetically similar plants</a:t>
            </a:r>
            <a:r>
              <a:rPr lang="en-US" sz="2200" dirty="0"/>
              <a:t>.</a:t>
            </a:r>
          </a:p>
          <a:p>
            <a:pPr marL="171450" indent="-1714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global </a:t>
            </a:r>
            <a:r>
              <a:rPr lang="en-US" sz="2200" b="1" dirty="0"/>
              <a:t>climate change</a:t>
            </a:r>
            <a:r>
              <a:rPr lang="en-US" sz="2200" dirty="0"/>
              <a:t>: increase in annual variability, </a:t>
            </a:r>
            <a:r>
              <a:rPr lang="en-US" sz="2200" b="1" dirty="0"/>
              <a:t>stagnation in yields </a:t>
            </a:r>
            <a:r>
              <a:rPr lang="en-US" sz="2200" dirty="0"/>
              <a:t>and CO</a:t>
            </a:r>
            <a:r>
              <a:rPr lang="en-US" sz="2200" baseline="-25000" dirty="0"/>
              <a:t>2</a:t>
            </a:r>
            <a:r>
              <a:rPr lang="en-US" sz="2200" dirty="0"/>
              <a:t> increase</a:t>
            </a:r>
            <a:endParaRPr lang="it-IT" sz="22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6928BB-0746-F8D2-626E-B6DEFB991444}"/>
              </a:ext>
            </a:extLst>
          </p:cNvPr>
          <p:cNvSpPr txBox="1"/>
          <p:nvPr/>
        </p:nvSpPr>
        <p:spPr>
          <a:xfrm>
            <a:off x="428438" y="1035905"/>
            <a:ext cx="6172387" cy="252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Based on </a:t>
            </a:r>
            <a:r>
              <a:rPr lang="en-US" sz="2200" b="1" dirty="0"/>
              <a:t>monocultures</a:t>
            </a:r>
            <a:r>
              <a:rPr lang="en-US" sz="2200" dirty="0"/>
              <a:t>: breeding of elite crop lines or hybrids adapted to the homogeneous cropping conditions of modern agriculture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High chemical inputs </a:t>
            </a:r>
            <a:r>
              <a:rPr lang="en-US" sz="2200" dirty="0"/>
              <a:t>(fertilizers and pesticides) and simplified rotations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Ample labor needed </a:t>
            </a:r>
            <a:r>
              <a:rPr lang="en-US" sz="2200" dirty="0"/>
              <a:t>to prepare the land.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8EDFCAC-7609-4DB2-8D19-E96D68A1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79" y="2245299"/>
            <a:ext cx="2965799" cy="16664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DA6FB2-A0CD-B6F1-8D80-548192F12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610" y="955488"/>
            <a:ext cx="2931346" cy="16209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072599-98F3-D90B-3E8C-CF73DC0E4076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</p:spTree>
    <p:extLst>
      <p:ext uri="{BB962C8B-B14F-4D97-AF65-F5344CB8AC3E}">
        <p14:creationId xmlns:p14="http://schemas.microsoft.com/office/powerpoint/2010/main" val="3417442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77C7F7A3-8C23-AA63-2E1A-147EDD254ED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97369" y="1674801"/>
            <a:ext cx="4311415" cy="2155825"/>
            <a:chOff x="2650934" y="2496616"/>
            <a:chExt cx="4311415" cy="2155825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076C8D3-741F-934C-AD3B-63692BA6C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81401" y="3192465"/>
              <a:ext cx="17700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it-IT" altLang="en-US" sz="2400" b="1" dirty="0" err="1">
                  <a:latin typeface="+mn-lt"/>
                  <a:cs typeface="Poppins" panose="00000500000000000000" pitchFamily="2" charset="0"/>
                </a:rPr>
                <a:t>Higher</a:t>
              </a:r>
              <a:r>
                <a:rPr lang="it-IT" altLang="en-US" sz="2400" b="1" dirty="0">
                  <a:latin typeface="+mn-lt"/>
                  <a:cs typeface="Poppins" panose="00000500000000000000" pitchFamily="2" charset="0"/>
                </a:rPr>
                <a:t> </a:t>
              </a:r>
              <a:r>
                <a:rPr lang="it-IT" altLang="en-US" sz="2400" b="1" dirty="0" err="1">
                  <a:latin typeface="+mn-lt"/>
                  <a:cs typeface="Poppins" panose="00000500000000000000" pitchFamily="2" charset="0"/>
                </a:rPr>
                <a:t>Diversity</a:t>
              </a:r>
              <a:endParaRPr lang="it-IT" altLang="en-US" sz="2400" b="1" dirty="0">
                <a:latin typeface="+mn-lt"/>
                <a:cs typeface="Poppins" panose="00000500000000000000" pitchFamily="2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305234D-9FFE-906C-2256-572CF3A3899B}"/>
                </a:ext>
              </a:extLst>
            </p:cNvPr>
            <p:cNvCxnSpPr>
              <a:cxnSpLocks/>
            </p:cNvCxnSpPr>
            <p:nvPr/>
          </p:nvCxnSpPr>
          <p:spPr>
            <a:xfrm>
              <a:off x="3715678" y="3574528"/>
              <a:ext cx="571500" cy="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EF1E98D-3BE3-226F-D9C0-6AD62B6871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784907" y="3159030"/>
              <a:ext cx="21558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it-IT" altLang="en-US" sz="2400" b="1" dirty="0" err="1">
                  <a:latin typeface="+mn-lt"/>
                  <a:ea typeface="Calibri" panose="020F0502020204030204" pitchFamily="34" charset="0"/>
                  <a:cs typeface="Poppins" panose="00000500000000000000" pitchFamily="2" charset="0"/>
                </a:rPr>
                <a:t>Higher</a:t>
              </a:r>
              <a:r>
                <a:rPr lang="it-IT" altLang="en-US" sz="2400" b="1" dirty="0">
                  <a:latin typeface="+mn-lt"/>
                  <a:ea typeface="Calibri" panose="020F0502020204030204" pitchFamily="34" charset="0"/>
                  <a:cs typeface="Poppins" panose="00000500000000000000" pitchFamily="2" charset="0"/>
                </a:rPr>
                <a:t> Productivity</a:t>
              </a:r>
            </a:p>
          </p:txBody>
        </p:sp>
        <p:cxnSp>
          <p:nvCxnSpPr>
            <p:cNvPr id="7" name="Straight Arrow Connector 7">
              <a:extLst>
                <a:ext uri="{FF2B5EF4-FFF2-40B4-BE49-F238E27FC236}">
                  <a16:creationId xmlns:a16="http://schemas.microsoft.com/office/drawing/2014/main" id="{72A06309-7F5E-CB24-D7ED-BC33DFE5F4E2}"/>
                </a:ext>
              </a:extLst>
            </p:cNvPr>
            <p:cNvCxnSpPr>
              <a:cxnSpLocks/>
            </p:cNvCxnSpPr>
            <p:nvPr/>
          </p:nvCxnSpPr>
          <p:spPr>
            <a:xfrm>
              <a:off x="5478463" y="3597275"/>
              <a:ext cx="571500" cy="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A96C03C3-1CFF-CB44-14EE-62B9F872C7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736541" y="3192464"/>
              <a:ext cx="162061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it-IT" altLang="en-US" sz="2400" b="1" dirty="0" err="1">
                  <a:latin typeface="+mn-lt"/>
                  <a:ea typeface="Calibri" panose="020F0502020204030204" pitchFamily="34" charset="0"/>
                  <a:cs typeface="Poppins" panose="00000500000000000000" pitchFamily="2" charset="0"/>
                </a:rPr>
                <a:t>Higher</a:t>
              </a:r>
              <a:r>
                <a:rPr lang="it-IT" altLang="en-US" sz="2400" b="1" dirty="0">
                  <a:latin typeface="+mn-lt"/>
                  <a:ea typeface="Calibri" panose="020F0502020204030204" pitchFamily="34" charset="0"/>
                  <a:cs typeface="Poppins" panose="00000500000000000000" pitchFamily="2" charset="0"/>
                </a:rPr>
                <a:t> </a:t>
              </a:r>
              <a:r>
                <a:rPr lang="it-IT" altLang="en-US" sz="2400" b="1" dirty="0" err="1">
                  <a:latin typeface="+mn-lt"/>
                  <a:ea typeface="Calibri" panose="020F0502020204030204" pitchFamily="34" charset="0"/>
                  <a:cs typeface="Poppins" panose="00000500000000000000" pitchFamily="2" charset="0"/>
                </a:rPr>
                <a:t>Resilience</a:t>
              </a:r>
              <a:endParaRPr lang="it-IT" altLang="en-US" sz="2400" b="1" dirty="0">
                <a:latin typeface="+mn-lt"/>
                <a:ea typeface="Calibri" panose="020F050202020403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4F36A8AB-CB70-6431-CE12-EAF57A120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7" y="5741440"/>
            <a:ext cx="10953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dirty="0" err="1">
                <a:latin typeface="+mn-lt"/>
                <a:ea typeface="Times New Roman" panose="02020603050405020304" pitchFamily="18" charset="0"/>
                <a:cs typeface="Poppins" panose="00000500000000000000" pitchFamily="2" charset="0"/>
              </a:rPr>
              <a:t>Litrico</a:t>
            </a:r>
            <a:r>
              <a:rPr lang="en-US" altLang="en-US" dirty="0">
                <a:latin typeface="+mn-lt"/>
                <a:ea typeface="Times New Roman" panose="02020603050405020304" pitchFamily="18" charset="0"/>
                <a:cs typeface="Poppins" panose="00000500000000000000" pitchFamily="2" charset="0"/>
              </a:rPr>
              <a:t> I, </a:t>
            </a:r>
            <a:r>
              <a:rPr lang="en-US" altLang="en-US" dirty="0" err="1">
                <a:latin typeface="+mn-lt"/>
                <a:ea typeface="Times New Roman" panose="02020603050405020304" pitchFamily="18" charset="0"/>
                <a:cs typeface="Poppins" panose="00000500000000000000" pitchFamily="2" charset="0"/>
              </a:rPr>
              <a:t>Violle</a:t>
            </a:r>
            <a:r>
              <a:rPr lang="en-US" altLang="en-US" dirty="0">
                <a:latin typeface="+mn-lt"/>
                <a:ea typeface="Times New Roman" panose="02020603050405020304" pitchFamily="18" charset="0"/>
                <a:cs typeface="Poppins" panose="00000500000000000000" pitchFamily="2" charset="0"/>
              </a:rPr>
              <a:t> C. 2015. Diversity in Plant Breeding: A New Conceptual Framework. Trends in Plant Science 20 (10): 604–613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E9E48D96-8DB0-4690-7AFC-F4D328B0D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7" y="5388694"/>
            <a:ext cx="11038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dirty="0">
                <a:latin typeface="+mn-lt"/>
                <a:ea typeface="Times New Roman" panose="02020603050405020304" pitchFamily="18" charset="0"/>
                <a:cs typeface="Poppins" panose="00000500000000000000" pitchFamily="2" charset="0"/>
              </a:rPr>
              <a:t>Renard D, Tilman D. 2019. National food production stabilized by crop diversity. Nature 571: 257–260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58AAEE-39D7-C004-0B80-B8CFEBE9B71E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AF2A05C-26B0-DDC4-21AB-2799D3E9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52" y="517594"/>
            <a:ext cx="5279875" cy="478260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C83C98E-399F-AFA5-7C67-28DD4984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95" y="159817"/>
            <a:ext cx="6238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it-IT" altLang="en-US" sz="3200" b="1" dirty="0">
                <a:latin typeface="+mn-lt"/>
                <a:ea typeface="Calibri" panose="020F0502020204030204" pitchFamily="34" charset="0"/>
                <a:cs typeface="Poppins" panose="00000500000000000000" pitchFamily="2" charset="0"/>
              </a:rPr>
              <a:t>A </a:t>
            </a:r>
            <a:r>
              <a:rPr lang="it-IT" altLang="en-US" sz="3200" b="1" dirty="0" err="1">
                <a:latin typeface="+mn-lt"/>
                <a:ea typeface="Calibri" panose="020F0502020204030204" pitchFamily="34" charset="0"/>
                <a:cs typeface="Poppins" panose="00000500000000000000" pitchFamily="2" charset="0"/>
              </a:rPr>
              <a:t>message</a:t>
            </a:r>
            <a:r>
              <a:rPr lang="it-IT" altLang="en-US" sz="3200" b="1" dirty="0">
                <a:latin typeface="+mn-lt"/>
                <a:ea typeface="Calibri" panose="020F0502020204030204" pitchFamily="34" charset="0"/>
                <a:cs typeface="Poppins" panose="00000500000000000000" pitchFamily="2" charset="0"/>
              </a:rPr>
              <a:t> from </a:t>
            </a:r>
            <a:r>
              <a:rPr lang="it-IT" altLang="en-US" sz="3200" b="1" dirty="0" err="1">
                <a:latin typeface="+mn-lt"/>
                <a:ea typeface="Calibri" panose="020F0502020204030204" pitchFamily="34" charset="0"/>
                <a:cs typeface="Poppins" panose="00000500000000000000" pitchFamily="2" charset="0"/>
              </a:rPr>
              <a:t>ecology</a:t>
            </a:r>
            <a:endParaRPr lang="it-IT" altLang="en-US" sz="3200" b="1" dirty="0">
              <a:latin typeface="+mn-lt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8D2087-0ECC-FFC9-5F65-0C9CFED8A708}"/>
              </a:ext>
            </a:extLst>
          </p:cNvPr>
          <p:cNvSpPr txBox="1"/>
          <p:nvPr/>
        </p:nvSpPr>
        <p:spPr>
          <a:xfrm>
            <a:off x="6234675" y="1338080"/>
            <a:ext cx="2726444" cy="314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Determinants of national caloric yield stability (summed annual kcal harvest of all edible crops in a</a:t>
            </a:r>
          </a:p>
          <a:p>
            <a:pPr>
              <a:lnSpc>
                <a:spcPts val="3000"/>
              </a:lnSpc>
            </a:pPr>
            <a:r>
              <a:rPr lang="en-US" sz="2200" dirty="0"/>
              <a:t>nation, divided by the total hectares of cropland).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64348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A9D63799-62AB-B3AB-2D82-B3A2C38DF56C}"/>
              </a:ext>
            </a:extLst>
          </p:cNvPr>
          <p:cNvSpPr txBox="1">
            <a:spLocks/>
          </p:cNvSpPr>
          <p:nvPr/>
        </p:nvSpPr>
        <p:spPr>
          <a:xfrm>
            <a:off x="258445" y="196690"/>
            <a:ext cx="11687478" cy="93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+mn-lt"/>
              </a:rPr>
              <a:t>How to bring diversity back to the fields? </a:t>
            </a:r>
            <a:endParaRPr lang="it-IT" sz="3200" b="1" dirty="0">
              <a:solidFill>
                <a:schemeClr val="tx1"/>
              </a:solidFill>
              <a:latin typeface="+mn-lt"/>
            </a:endParaRP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Change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-up: the project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F3649A2-F3E1-5FC1-1DAE-CA498A87C2D8}"/>
              </a:ext>
            </a:extLst>
          </p:cNvPr>
          <p:cNvGrpSpPr/>
          <p:nvPr/>
        </p:nvGrpSpPr>
        <p:grpSpPr>
          <a:xfrm>
            <a:off x="792475" y="2281270"/>
            <a:ext cx="9400228" cy="2090551"/>
            <a:chOff x="117226" y="1651379"/>
            <a:chExt cx="8962548" cy="2279176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DD03287-198A-F209-93AE-34B07A688241}"/>
                </a:ext>
              </a:extLst>
            </p:cNvPr>
            <p:cNvSpPr/>
            <p:nvPr/>
          </p:nvSpPr>
          <p:spPr>
            <a:xfrm>
              <a:off x="117226" y="1651379"/>
              <a:ext cx="346798" cy="436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420FFB7-FDE3-8E24-00FA-DA57EBD62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26" y="1761641"/>
              <a:ext cx="8962548" cy="216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340976-439C-EF15-E806-77BD7E8BCBED}"/>
              </a:ext>
            </a:extLst>
          </p:cNvPr>
          <p:cNvSpPr txBox="1"/>
          <p:nvPr/>
        </p:nvSpPr>
        <p:spPr>
          <a:xfrm>
            <a:off x="4365571" y="1522709"/>
            <a:ext cx="3856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https://changeupproject.com/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CA6DA5-982B-88AB-DCFF-5D74D73703D0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3FDCDE-4D83-5804-2B14-C015F246F39D}"/>
              </a:ext>
            </a:extLst>
          </p:cNvPr>
          <p:cNvSpPr txBox="1"/>
          <p:nvPr/>
        </p:nvSpPr>
        <p:spPr>
          <a:xfrm>
            <a:off x="3522387" y="4441397"/>
            <a:ext cx="48608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Cereals (wheat) </a:t>
            </a:r>
            <a:endParaRPr lang="it-IT" sz="22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946CEA3-A83D-10E4-48CC-EB80069239A2}"/>
              </a:ext>
            </a:extLst>
          </p:cNvPr>
          <p:cNvSpPr txBox="1"/>
          <p:nvPr/>
        </p:nvSpPr>
        <p:spPr>
          <a:xfrm>
            <a:off x="469722" y="5460478"/>
            <a:ext cx="48608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Evolutionary Populations (EPs)</a:t>
            </a:r>
            <a:endParaRPr lang="it-IT" sz="22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9AF8F8A-A601-6ADB-5933-C71490299AFB}"/>
              </a:ext>
            </a:extLst>
          </p:cNvPr>
          <p:cNvSpPr txBox="1"/>
          <p:nvPr/>
        </p:nvSpPr>
        <p:spPr>
          <a:xfrm>
            <a:off x="6739008" y="5491986"/>
            <a:ext cx="48608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New Perennial Grains (NPGs)</a:t>
            </a:r>
            <a:endParaRPr lang="it-IT" sz="22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73346C-042F-C338-E471-0AA8BC20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46" y="145914"/>
            <a:ext cx="1928285" cy="11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92040AA-4E89-1EA6-291E-7490A84D2F9B}"/>
              </a:ext>
            </a:extLst>
          </p:cNvPr>
          <p:cNvSpPr/>
          <p:nvPr/>
        </p:nvSpPr>
        <p:spPr>
          <a:xfrm>
            <a:off x="4087587" y="2173425"/>
            <a:ext cx="6254404" cy="214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729318F-982B-4379-A187-D7FC1703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143" y="2497931"/>
            <a:ext cx="1527648" cy="6206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050243E-5C84-EBBE-9C6F-95F67AB49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977" y="2485861"/>
            <a:ext cx="1137028" cy="62060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4DFAED-84C1-6A50-3005-2A53260E4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185" y="3377344"/>
            <a:ext cx="1219593" cy="493935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1AE265-58FD-D8FE-ADBA-00198433D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251" y="3248057"/>
            <a:ext cx="1570353" cy="7820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696983-7ED2-14DA-024D-1E73E583C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459" y="2347234"/>
            <a:ext cx="1450298" cy="87017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0D5899E-08B8-0072-D448-4C33EF35C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9673" y="2379002"/>
            <a:ext cx="800149" cy="782036"/>
          </a:xfrm>
          <a:prstGeom prst="rect">
            <a:avLst/>
          </a:prstGeom>
        </p:spPr>
      </p:pic>
      <p:pic>
        <p:nvPicPr>
          <p:cNvPr id="17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4A2A6BC-A175-C243-42F5-680E148B2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3534" y="3437626"/>
            <a:ext cx="1256919" cy="4193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07B232C-A75F-604B-CF33-5879B08CE3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2" y="294146"/>
            <a:ext cx="1778389" cy="1218431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CF32F45-B55F-074C-6144-8DC32585AC42}"/>
              </a:ext>
            </a:extLst>
          </p:cNvPr>
          <p:cNvCxnSpPr>
            <a:cxnSpLocks/>
          </p:cNvCxnSpPr>
          <p:nvPr/>
        </p:nvCxnSpPr>
        <p:spPr>
          <a:xfrm flipH="1">
            <a:off x="4126243" y="4943052"/>
            <a:ext cx="1787043" cy="43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DC6FB10-C02E-CEE4-8FF1-E2F9364BC170}"/>
              </a:ext>
            </a:extLst>
          </p:cNvPr>
          <p:cNvCxnSpPr>
            <a:cxnSpLocks/>
          </p:cNvCxnSpPr>
          <p:nvPr/>
        </p:nvCxnSpPr>
        <p:spPr>
          <a:xfrm>
            <a:off x="5882025" y="4943052"/>
            <a:ext cx="1531648" cy="665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bandiera, simbolo, stella&#10;&#10;Descrizione generata automaticamente">
            <a:extLst>
              <a:ext uri="{FF2B5EF4-FFF2-40B4-BE49-F238E27FC236}">
                <a16:creationId xmlns:a16="http://schemas.microsoft.com/office/drawing/2014/main" id="{44889958-B072-C599-C5A9-DA477B2B0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01" y="1272384"/>
            <a:ext cx="1226375" cy="8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0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6510E50A-0A81-6541-EBFC-A2C979BA59B7}"/>
              </a:ext>
            </a:extLst>
          </p:cNvPr>
          <p:cNvSpPr txBox="1">
            <a:spLocks/>
          </p:cNvSpPr>
          <p:nvPr/>
        </p:nvSpPr>
        <p:spPr>
          <a:xfrm>
            <a:off x="2132114" y="221177"/>
            <a:ext cx="7927772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Evolutionary Populations of Cereals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16880B6-0418-B55F-FB9A-1E153E055100}"/>
              </a:ext>
            </a:extLst>
          </p:cNvPr>
          <p:cNvSpPr/>
          <p:nvPr/>
        </p:nvSpPr>
        <p:spPr>
          <a:xfrm>
            <a:off x="8875961" y="1792021"/>
            <a:ext cx="3012938" cy="314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intraspecific </a:t>
            </a:r>
            <a:r>
              <a:rPr lang="en-US" sz="2200" b="1" dirty="0"/>
              <a:t>evolutionary populations</a:t>
            </a:r>
            <a:r>
              <a:rPr lang="en-US" sz="2200" dirty="0"/>
              <a:t>, obtained by </a:t>
            </a:r>
            <a:r>
              <a:rPr lang="en-US" sz="2200" b="1" dirty="0"/>
              <a:t>mixing the seed </a:t>
            </a:r>
            <a:r>
              <a:rPr lang="en-US" sz="2200" dirty="0"/>
              <a:t>obtained by </a:t>
            </a:r>
            <a:r>
              <a:rPr lang="en-US" sz="2200" b="1" dirty="0"/>
              <a:t>crossing a certain number of varieties in all possible combinations</a:t>
            </a:r>
            <a:r>
              <a:rPr lang="en-US" sz="2200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C5D432-E58D-4782-CFF1-D4B35FD96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00" y="1918633"/>
            <a:ext cx="5206743" cy="28905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3C785E-BF64-A95D-7A3E-AC74C6803FF7}"/>
              </a:ext>
            </a:extLst>
          </p:cNvPr>
          <p:cNvSpPr txBox="1"/>
          <p:nvPr/>
        </p:nvSpPr>
        <p:spPr>
          <a:xfrm>
            <a:off x="1846709" y="5824850"/>
            <a:ext cx="887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Wolfe MS, </a:t>
            </a:r>
            <a:r>
              <a:rPr lang="en-US" dirty="0" err="1"/>
              <a:t>Ceccarelli</a:t>
            </a:r>
            <a:r>
              <a:rPr lang="en-US" dirty="0"/>
              <a:t> S. 2020. Journal of the Science of Food and Agriculture 100: 4119–4123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163F91-96C0-BE9B-349C-AAA22E0391DE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DE8E5D-E878-C482-F4A2-08648DBD8CFF}"/>
              </a:ext>
            </a:extLst>
          </p:cNvPr>
          <p:cNvSpPr txBox="1"/>
          <p:nvPr/>
        </p:nvSpPr>
        <p:spPr>
          <a:xfrm>
            <a:off x="844057" y="974457"/>
            <a:ext cx="10564837" cy="4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200" dirty="0"/>
              <a:t>Evolutionary genetic improvement (</a:t>
            </a:r>
            <a:r>
              <a:rPr lang="en-US" sz="2200" b="1" dirty="0"/>
              <a:t>EPB, Evolutionary Plant Breeding</a:t>
            </a:r>
            <a:r>
              <a:rPr lang="en-US" sz="2200" dirty="0"/>
              <a:t>), based on the use of: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0ECAD2-3B9D-CF8D-13A0-2F888913E61E}"/>
              </a:ext>
            </a:extLst>
          </p:cNvPr>
          <p:cNvSpPr txBox="1"/>
          <p:nvPr/>
        </p:nvSpPr>
        <p:spPr>
          <a:xfrm>
            <a:off x="221152" y="1790680"/>
            <a:ext cx="3291840" cy="352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mixtures</a:t>
            </a:r>
            <a:r>
              <a:rPr lang="en-US" sz="2200" dirty="0"/>
              <a:t>, obtained by </a:t>
            </a:r>
            <a:r>
              <a:rPr lang="en-US" sz="2200" b="1" dirty="0"/>
              <a:t>mixing seeds of different varieties of the same species </a:t>
            </a:r>
            <a:r>
              <a:rPr lang="en-US" sz="2200" dirty="0"/>
              <a:t>(static). Once planted, they can cross in a natural way and gradually adapt to the soil and climatic characteristics (dynamic).</a:t>
            </a:r>
          </a:p>
        </p:txBody>
      </p:sp>
    </p:spTree>
    <p:extLst>
      <p:ext uri="{BB962C8B-B14F-4D97-AF65-F5344CB8AC3E}">
        <p14:creationId xmlns:p14="http://schemas.microsoft.com/office/powerpoint/2010/main" val="408182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7B049357-743F-41D2-A0FD-60D699F44BA9}"/>
              </a:ext>
            </a:extLst>
          </p:cNvPr>
          <p:cNvSpPr txBox="1">
            <a:spLocks/>
          </p:cNvSpPr>
          <p:nvPr/>
        </p:nvSpPr>
        <p:spPr>
          <a:xfrm>
            <a:off x="3552750" y="203184"/>
            <a:ext cx="50865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EPs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: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characteristics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4DF66F-732B-943F-8CC3-28DB6CF6E729}"/>
              </a:ext>
            </a:extLst>
          </p:cNvPr>
          <p:cNvSpPr/>
          <p:nvPr/>
        </p:nvSpPr>
        <p:spPr>
          <a:xfrm>
            <a:off x="689316" y="816764"/>
            <a:ext cx="11256607" cy="122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Cereal EPs possess a </a:t>
            </a:r>
            <a:r>
              <a:rPr lang="en-US" sz="2200" b="1" dirty="0"/>
              <a:t>high degree of within crop genetic diversity (heterogeneity)</a:t>
            </a:r>
            <a:r>
              <a:rPr lang="en-US" sz="2200" dirty="0"/>
              <a:t>, thus holding an inherent </a:t>
            </a:r>
            <a:r>
              <a:rPr lang="en-US" sz="2200" b="1" dirty="0"/>
              <a:t>higher buffering capacity </a:t>
            </a:r>
            <a:r>
              <a:rPr lang="en-US" sz="2200" dirty="0"/>
              <a:t>than homogeneous varieties </a:t>
            </a:r>
            <a:r>
              <a:rPr lang="en-US" sz="2200" b="1" dirty="0"/>
              <a:t>to adapt to various abiotic and biotic stresses</a:t>
            </a:r>
            <a:r>
              <a:rPr lang="en-US" sz="2200" dirty="0"/>
              <a:t>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32EA357-3940-AA48-BAEB-69577C7F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38" y="2039249"/>
            <a:ext cx="5660722" cy="318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5D3FA2-4317-9466-BC21-DEC978E25EB7}"/>
              </a:ext>
            </a:extLst>
          </p:cNvPr>
          <p:cNvSpPr txBox="1"/>
          <p:nvPr/>
        </p:nvSpPr>
        <p:spPr>
          <a:xfrm>
            <a:off x="1842327" y="5570255"/>
            <a:ext cx="895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Ceccarelli</a:t>
            </a:r>
            <a:r>
              <a:rPr lang="en-US" dirty="0"/>
              <a:t> S, </a:t>
            </a:r>
            <a:r>
              <a:rPr lang="en-US" dirty="0" err="1"/>
              <a:t>Grando</a:t>
            </a:r>
            <a:r>
              <a:rPr lang="en-US" dirty="0"/>
              <a:t> S. 2022. Evolutionary Plant Breeding with an Introduction to Participatory Plant Breeding, The Alliance of </a:t>
            </a:r>
            <a:r>
              <a:rPr lang="en-US" dirty="0" err="1"/>
              <a:t>Bioversity</a:t>
            </a:r>
            <a:r>
              <a:rPr lang="en-US" dirty="0"/>
              <a:t> International and CIAT, Rome pp 125.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F1F359-1061-FA8E-ED04-2AE633837C03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805F2A-FCDF-84EB-E630-FDB2DC349F12}"/>
              </a:ext>
            </a:extLst>
          </p:cNvPr>
          <p:cNvSpPr txBox="1"/>
          <p:nvPr/>
        </p:nvSpPr>
        <p:spPr>
          <a:xfrm>
            <a:off x="689316" y="2231707"/>
            <a:ext cx="4783016" cy="314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EPs are therefore well </a:t>
            </a:r>
            <a:r>
              <a:rPr lang="en-US" sz="2200" b="1" dirty="0"/>
              <a:t>suited to low input and organic agriculture</a:t>
            </a:r>
            <a:r>
              <a:rPr lang="en-US" sz="2200" dirty="0"/>
              <a:t> due to their ability </a:t>
            </a:r>
            <a:r>
              <a:rPr lang="en-US" sz="2200" b="1" dirty="0"/>
              <a:t>to produce good and stable yields </a:t>
            </a:r>
            <a:r>
              <a:rPr lang="en-US" sz="2200" dirty="0"/>
              <a:t>even when the availability of </a:t>
            </a:r>
            <a:r>
              <a:rPr lang="en-US" sz="2200" b="1" dirty="0"/>
              <a:t>resources decreases </a:t>
            </a:r>
            <a:r>
              <a:rPr lang="en-US" sz="2200" dirty="0"/>
              <a:t>or when </a:t>
            </a:r>
            <a:r>
              <a:rPr lang="en-US" sz="2200" b="1" dirty="0"/>
              <a:t>climatic conditions </a:t>
            </a:r>
            <a:r>
              <a:rPr lang="en-US" sz="2200" dirty="0"/>
              <a:t>become </a:t>
            </a:r>
            <a:r>
              <a:rPr lang="en-US" sz="2200" b="1" dirty="0"/>
              <a:t>extreme</a:t>
            </a:r>
            <a:r>
              <a:rPr lang="en-US" sz="2200" dirty="0"/>
              <a:t>.</a:t>
            </a:r>
          </a:p>
          <a:p>
            <a:pPr>
              <a:lnSpc>
                <a:spcPts val="3000"/>
              </a:lnSpc>
            </a:pPr>
            <a:endParaRPr lang="en-US" sz="2200" dirty="0"/>
          </a:p>
          <a:p>
            <a:pPr>
              <a:lnSpc>
                <a:spcPts val="3000"/>
              </a:lnSpc>
            </a:pPr>
            <a:r>
              <a:rPr lang="en-US" sz="2200" b="1" dirty="0"/>
              <a:t>Farmers owners of the seeds.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val="321339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E48A2C9B-423E-4548-0921-0D9A27D09F7E}"/>
              </a:ext>
            </a:extLst>
          </p:cNvPr>
          <p:cNvSpPr txBox="1">
            <a:spLocks/>
          </p:cNvSpPr>
          <p:nvPr/>
        </p:nvSpPr>
        <p:spPr>
          <a:xfrm>
            <a:off x="426916" y="199756"/>
            <a:ext cx="11519007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Resistance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to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biotic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stress: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pathogenic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fungi and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mycotoxins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BDB7C6-102D-F7E5-AEA9-95C1E1E3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69" y="1138313"/>
            <a:ext cx="6336233" cy="3998336"/>
          </a:xfrm>
          <a:prstGeom prst="rect">
            <a:avLst/>
          </a:prstGeom>
        </p:spPr>
      </p:pic>
      <p:pic>
        <p:nvPicPr>
          <p:cNvPr id="4" name="Picture 2" descr="formula di struttura">
            <a:extLst>
              <a:ext uri="{FF2B5EF4-FFF2-40B4-BE49-F238E27FC236}">
                <a16:creationId xmlns:a16="http://schemas.microsoft.com/office/drawing/2014/main" id="{1AF6BB82-AEE2-397C-CB52-BC4E1012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70" y="1725813"/>
            <a:ext cx="2139948" cy="162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39506D29-F984-3D10-284C-94B0C13FA75B}"/>
              </a:ext>
            </a:extLst>
          </p:cNvPr>
          <p:cNvSpPr txBox="1"/>
          <p:nvPr/>
        </p:nvSpPr>
        <p:spPr>
          <a:xfrm>
            <a:off x="8590465" y="3597230"/>
            <a:ext cx="313115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buSzPts val="1900"/>
            </a:pPr>
            <a:r>
              <a:rPr lang="it-IT" sz="2000" i="0" u="none" strike="noStrike" cap="none" dirty="0" err="1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Deoxynivalenol</a:t>
            </a:r>
            <a:r>
              <a:rPr lang="it-IT" sz="2000" i="0" u="none" strike="noStrike" cap="none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 (DON)</a:t>
            </a:r>
          </a:p>
          <a:p>
            <a:pPr lvl="0" algn="ctr">
              <a:lnSpc>
                <a:spcPct val="150000"/>
              </a:lnSpc>
              <a:buSzPts val="1900"/>
            </a:pPr>
            <a:r>
              <a:rPr lang="it-IT" sz="20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Fusarium Head </a:t>
            </a:r>
            <a:r>
              <a:rPr lang="it-IT" sz="2000" dirty="0" err="1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Blight</a:t>
            </a:r>
            <a:r>
              <a:rPr lang="it-IT" sz="2000" dirty="0">
                <a:solidFill>
                  <a:schemeClr val="tx1"/>
                </a:solidFill>
                <a:ea typeface="Helvetica Neue"/>
                <a:cs typeface="Helvetica Neue"/>
                <a:sym typeface="Helvetica Neue"/>
              </a:rPr>
              <a:t> (FHB)</a:t>
            </a:r>
            <a:endParaRPr sz="2000" i="0" u="none" strike="noStrike" cap="none" dirty="0">
              <a:solidFill>
                <a:schemeClr val="tx1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B72BCF-35B7-8A95-3797-242365D3A995}"/>
              </a:ext>
            </a:extLst>
          </p:cNvPr>
          <p:cNvSpPr txBox="1"/>
          <p:nvPr/>
        </p:nvSpPr>
        <p:spPr>
          <a:xfrm>
            <a:off x="1185648" y="5747471"/>
            <a:ext cx="9913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/>
              <a:t>Dilution</a:t>
            </a:r>
            <a:r>
              <a:rPr lang="it-IT" sz="2200" b="1" dirty="0"/>
              <a:t> </a:t>
            </a:r>
            <a:r>
              <a:rPr lang="it-IT" sz="2200" b="1" dirty="0" err="1"/>
              <a:t>effect</a:t>
            </a:r>
            <a:r>
              <a:rPr lang="it-IT" sz="2200" b="1" dirty="0"/>
              <a:t> of </a:t>
            </a:r>
            <a:r>
              <a:rPr lang="it-IT" sz="2200" b="1" dirty="0" err="1"/>
              <a:t>biodiversity</a:t>
            </a:r>
            <a:r>
              <a:rPr lang="it-IT" sz="2200" b="1" dirty="0"/>
              <a:t>: </a:t>
            </a:r>
            <a:r>
              <a:rPr lang="it-IT" sz="2200" b="1" dirty="0" err="1"/>
              <a:t>difficulties</a:t>
            </a:r>
            <a:r>
              <a:rPr lang="it-IT" sz="2200" b="1" dirty="0"/>
              <a:t> for the </a:t>
            </a:r>
            <a:r>
              <a:rPr lang="it-IT" sz="2200" b="1" dirty="0" err="1"/>
              <a:t>fungus</a:t>
            </a:r>
            <a:r>
              <a:rPr lang="it-IT" sz="2200" b="1" dirty="0"/>
              <a:t> to spread </a:t>
            </a:r>
            <a:r>
              <a:rPr lang="it-IT" sz="2200" b="1" dirty="0" err="1"/>
              <a:t>all</a:t>
            </a:r>
            <a:r>
              <a:rPr lang="it-IT" sz="2200" b="1" dirty="0"/>
              <a:t> over the field.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983BF7-34E2-2860-24B7-024B296D02E3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1674168-7CE3-8936-FBCD-C408F7D01E0D}"/>
              </a:ext>
            </a:extLst>
          </p:cNvPr>
          <p:cNvSpPr/>
          <p:nvPr/>
        </p:nvSpPr>
        <p:spPr>
          <a:xfrm>
            <a:off x="1481069" y="4736748"/>
            <a:ext cx="6650057" cy="560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93AAC1-43FE-2CDA-40BE-260A5ACB64D4}"/>
              </a:ext>
            </a:extLst>
          </p:cNvPr>
          <p:cNvSpPr txBox="1"/>
          <p:nvPr/>
        </p:nvSpPr>
        <p:spPr>
          <a:xfrm>
            <a:off x="3410395" y="5110054"/>
            <a:ext cx="13806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/>
              <a:t>EPs</a:t>
            </a:r>
            <a:endParaRPr lang="it-IT" sz="22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9FBA80F-A9A4-C530-CB9F-F6081D4E48AE}"/>
              </a:ext>
            </a:extLst>
          </p:cNvPr>
          <p:cNvSpPr txBox="1"/>
          <p:nvPr/>
        </p:nvSpPr>
        <p:spPr>
          <a:xfrm>
            <a:off x="6085595" y="5073191"/>
            <a:ext cx="13806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/>
              <a:t>MV</a:t>
            </a:r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9315F81C-F602-81BC-4D5C-02C12C7451B0}"/>
              </a:ext>
            </a:extLst>
          </p:cNvPr>
          <p:cNvSpPr/>
          <p:nvPr/>
        </p:nvSpPr>
        <p:spPr>
          <a:xfrm rot="16200000">
            <a:off x="3903789" y="3361731"/>
            <a:ext cx="379828" cy="3066755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77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E15F57B6-F085-EB71-D0F4-E089BC5CC0D9}"/>
              </a:ext>
            </a:extLst>
          </p:cNvPr>
          <p:cNvSpPr txBox="1">
            <a:spLocks/>
          </p:cNvSpPr>
          <p:nvPr/>
        </p:nvSpPr>
        <p:spPr>
          <a:xfrm>
            <a:off x="2929206" y="166270"/>
            <a:ext cx="6333587" cy="78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Are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they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giving good yields?</a:t>
            </a:r>
            <a:endParaRPr lang="en-US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A8455B-7871-6F7D-02ED-A7BABE4BD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3" y="1521956"/>
            <a:ext cx="5514144" cy="33199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9A0DD0-26ED-94AD-4C54-495C074E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712" y="1484331"/>
            <a:ext cx="5540463" cy="33358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826D85-FE1E-51F4-36B4-DD43BEF987DB}"/>
              </a:ext>
            </a:extLst>
          </p:cNvPr>
          <p:cNvSpPr txBox="1"/>
          <p:nvPr/>
        </p:nvSpPr>
        <p:spPr>
          <a:xfrm>
            <a:off x="2110156" y="5445173"/>
            <a:ext cx="7870095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200" b="1" dirty="0"/>
              <a:t>Grain yields comparable with </a:t>
            </a:r>
            <a:r>
              <a:rPr lang="it-IT" sz="2200" b="1" dirty="0" err="1"/>
              <a:t>modern</a:t>
            </a:r>
            <a:r>
              <a:rPr lang="it-IT" sz="2200" b="1" dirty="0"/>
              <a:t> </a:t>
            </a:r>
            <a:r>
              <a:rPr lang="it-IT" sz="2200" b="1" dirty="0" err="1"/>
              <a:t>variety</a:t>
            </a:r>
            <a:r>
              <a:rPr lang="it-IT" sz="2200" b="1" dirty="0"/>
              <a:t> (and </a:t>
            </a:r>
            <a:r>
              <a:rPr lang="it-IT" sz="2200" b="1" dirty="0" err="1"/>
              <a:t>even</a:t>
            </a:r>
            <a:r>
              <a:rPr lang="it-IT" sz="2200" b="1" dirty="0"/>
              <a:t> </a:t>
            </a:r>
            <a:r>
              <a:rPr lang="it-IT" sz="2200" b="1" dirty="0" err="1"/>
              <a:t>higher</a:t>
            </a:r>
            <a:r>
              <a:rPr lang="it-IT" sz="2200" b="1" dirty="0"/>
              <a:t>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AB53F2-DD53-9626-997D-02DE7DB11A37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99FBFC-5C9F-ED45-B9E8-53F866F46AF1}"/>
              </a:ext>
            </a:extLst>
          </p:cNvPr>
          <p:cNvSpPr txBox="1"/>
          <p:nvPr/>
        </p:nvSpPr>
        <p:spPr>
          <a:xfrm>
            <a:off x="2017892" y="1611773"/>
            <a:ext cx="2532185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000" dirty="0"/>
              <a:t>Grain Yield (t/ha)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B1D846-7DB9-B03C-75BD-B109772D358C}"/>
              </a:ext>
            </a:extLst>
          </p:cNvPr>
          <p:cNvSpPr txBox="1"/>
          <p:nvPr/>
        </p:nvSpPr>
        <p:spPr>
          <a:xfrm>
            <a:off x="3240480" y="966124"/>
            <a:ext cx="554046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200" dirty="0"/>
              <a:t>Tunisia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192E392-5578-05DF-BA4D-FEBD94F469D8}"/>
              </a:ext>
            </a:extLst>
          </p:cNvPr>
          <p:cNvSpPr txBox="1"/>
          <p:nvPr/>
        </p:nvSpPr>
        <p:spPr>
          <a:xfrm>
            <a:off x="7755165" y="1579896"/>
            <a:ext cx="2532185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000" dirty="0"/>
              <a:t>TKW (g)</a:t>
            </a:r>
          </a:p>
        </p:txBody>
      </p:sp>
    </p:spTree>
    <p:extLst>
      <p:ext uri="{BB962C8B-B14F-4D97-AF65-F5344CB8AC3E}">
        <p14:creationId xmlns:p14="http://schemas.microsoft.com/office/powerpoint/2010/main" val="95657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73855CF0-703B-1808-9D28-62F2F4AB3A2F}"/>
              </a:ext>
            </a:extLst>
          </p:cNvPr>
          <p:cNvSpPr txBox="1">
            <a:spLocks/>
          </p:cNvSpPr>
          <p:nvPr/>
        </p:nvSpPr>
        <p:spPr>
          <a:xfrm>
            <a:off x="3140941" y="179735"/>
            <a:ext cx="5910118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Is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it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possible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to control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weeds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?</a:t>
            </a:r>
            <a:endParaRPr lang="en-US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D8ACCC-8D55-4F4C-FEBA-2CC1B7EBB82E}"/>
              </a:ext>
            </a:extLst>
          </p:cNvPr>
          <p:cNvSpPr/>
          <p:nvPr/>
        </p:nvSpPr>
        <p:spPr>
          <a:xfrm>
            <a:off x="2021058" y="4579733"/>
            <a:ext cx="128040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sz="2200" dirty="0"/>
              <a:t>Morocco</a:t>
            </a:r>
          </a:p>
        </p:txBody>
      </p:sp>
      <p:pic>
        <p:nvPicPr>
          <p:cNvPr id="4" name="Immagine 3" descr="Immagine che contiene aria aperta, agricoltura, raccolto/taglio, Coltivazione redditizia&#10;&#10;Descrizione generata automaticamente">
            <a:extLst>
              <a:ext uri="{FF2B5EF4-FFF2-40B4-BE49-F238E27FC236}">
                <a16:creationId xmlns:a16="http://schemas.microsoft.com/office/drawing/2014/main" id="{C618F3D6-540C-A57B-E632-5ADF94FBC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620" y="1448972"/>
            <a:ext cx="6254514" cy="296322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24D1689-6CDF-D15F-06E4-C2FCF5417B46}"/>
              </a:ext>
            </a:extLst>
          </p:cNvPr>
          <p:cNvSpPr/>
          <p:nvPr/>
        </p:nvSpPr>
        <p:spPr>
          <a:xfrm>
            <a:off x="8213908" y="4616113"/>
            <a:ext cx="1957034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sz="2200" dirty="0" err="1"/>
              <a:t>Italy</a:t>
            </a:r>
            <a:r>
              <a:rPr lang="it-IT" sz="2200" dirty="0"/>
              <a:t> (Rome)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1CD60E-8D3F-2D27-1910-6E25C3BC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72" y="1378840"/>
            <a:ext cx="5103146" cy="307251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C8043A7-F03B-0EC9-1154-0C1B94BEC78B}"/>
              </a:ext>
            </a:extLst>
          </p:cNvPr>
          <p:cNvSpPr/>
          <p:nvPr/>
        </p:nvSpPr>
        <p:spPr>
          <a:xfrm>
            <a:off x="4916933" y="2604654"/>
            <a:ext cx="128040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dirty="0">
                <a:solidFill>
                  <a:schemeClr val="bg1"/>
                </a:solidFill>
              </a:rPr>
              <a:t>MV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287566F-4A83-F324-BAC3-3BCA45434472}"/>
              </a:ext>
            </a:extLst>
          </p:cNvPr>
          <p:cNvSpPr/>
          <p:nvPr/>
        </p:nvSpPr>
        <p:spPr>
          <a:xfrm>
            <a:off x="7112623" y="2915100"/>
            <a:ext cx="128040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dirty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B91DD9-992A-9184-8CFF-9F2280AB0DF7}"/>
              </a:ext>
            </a:extLst>
          </p:cNvPr>
          <p:cNvSpPr txBox="1"/>
          <p:nvPr/>
        </p:nvSpPr>
        <p:spPr>
          <a:xfrm>
            <a:off x="1726521" y="5638760"/>
            <a:ext cx="873984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200" b="1" dirty="0" err="1"/>
              <a:t>Weeds</a:t>
            </a:r>
            <a:r>
              <a:rPr lang="it-IT" sz="2200" b="1" dirty="0"/>
              <a:t> are </a:t>
            </a:r>
            <a:r>
              <a:rPr lang="it-IT" sz="2200" b="1" dirty="0" err="1"/>
              <a:t>better</a:t>
            </a:r>
            <a:r>
              <a:rPr lang="it-IT" sz="2200" b="1" dirty="0"/>
              <a:t> </a:t>
            </a:r>
            <a:r>
              <a:rPr lang="it-IT" sz="2200" b="1" dirty="0" err="1"/>
              <a:t>controlled</a:t>
            </a:r>
            <a:r>
              <a:rPr lang="it-IT" sz="2200" b="1" dirty="0"/>
              <a:t>,</a:t>
            </a:r>
            <a:r>
              <a:rPr lang="it-IT" sz="2200" dirty="0"/>
              <a:t> in the </a:t>
            </a:r>
            <a:r>
              <a:rPr lang="it-IT" sz="2200" dirty="0" err="1"/>
              <a:t>absence</a:t>
            </a:r>
            <a:r>
              <a:rPr lang="it-IT" sz="2200" dirty="0"/>
              <a:t> of </a:t>
            </a:r>
            <a:r>
              <a:rPr lang="it-IT" sz="2200" dirty="0" err="1"/>
              <a:t>preventative</a:t>
            </a:r>
            <a:r>
              <a:rPr lang="it-IT" sz="2200" dirty="0"/>
              <a:t> treatments</a:t>
            </a:r>
            <a:r>
              <a:rPr lang="it-IT" sz="2200" b="1" dirty="0"/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2DFA80-4287-BE83-63BE-F920F8DDFE34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FC756C-C005-5CE8-48E8-EF754361D237}"/>
              </a:ext>
            </a:extLst>
          </p:cNvPr>
          <p:cNvSpPr txBox="1"/>
          <p:nvPr/>
        </p:nvSpPr>
        <p:spPr>
          <a:xfrm>
            <a:off x="1698364" y="1499277"/>
            <a:ext cx="2885153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2000" dirty="0"/>
              <a:t>% of </a:t>
            </a:r>
            <a:r>
              <a:rPr lang="it-IT" sz="2000" dirty="0" err="1"/>
              <a:t>weeds</a:t>
            </a:r>
            <a:r>
              <a:rPr lang="it-IT" sz="2000" dirty="0"/>
              <a:t> in the </a:t>
            </a:r>
            <a:r>
              <a:rPr lang="it-IT" sz="2000" dirty="0" err="1"/>
              <a:t>harvest</a:t>
            </a:r>
            <a:endParaRPr lang="it-IT" sz="20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D22675-2469-6121-C6D5-A4F6E8C67821}"/>
              </a:ext>
            </a:extLst>
          </p:cNvPr>
          <p:cNvSpPr txBox="1"/>
          <p:nvPr/>
        </p:nvSpPr>
        <p:spPr>
          <a:xfrm rot="16200000">
            <a:off x="-261567" y="2693358"/>
            <a:ext cx="1621941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Aft>
                <a:spcPts val="600"/>
              </a:spcAft>
            </a:pPr>
            <a:r>
              <a:rPr lang="it-IT" sz="1600" dirty="0"/>
              <a:t>% dry weight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2BE34F-047F-3072-2DBB-708DC37CB05D}"/>
              </a:ext>
            </a:extLst>
          </p:cNvPr>
          <p:cNvSpPr txBox="1"/>
          <p:nvPr/>
        </p:nvSpPr>
        <p:spPr>
          <a:xfrm>
            <a:off x="1079406" y="3826950"/>
            <a:ext cx="144257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 err="1"/>
              <a:t>Locality</a:t>
            </a:r>
            <a:r>
              <a:rPr lang="it-IT" sz="1400" dirty="0"/>
              <a:t> 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809E37-59DA-8D64-83C6-FD062A573ADB}"/>
              </a:ext>
            </a:extLst>
          </p:cNvPr>
          <p:cNvSpPr txBox="1"/>
          <p:nvPr/>
        </p:nvSpPr>
        <p:spPr>
          <a:xfrm>
            <a:off x="2427561" y="3824603"/>
            <a:ext cx="144257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 err="1"/>
              <a:t>Locality</a:t>
            </a:r>
            <a:r>
              <a:rPr lang="it-IT" sz="1400" dirty="0"/>
              <a:t> 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11EDB3-FDD8-D45E-758F-03B9EA292D4D}"/>
              </a:ext>
            </a:extLst>
          </p:cNvPr>
          <p:cNvSpPr txBox="1"/>
          <p:nvPr/>
        </p:nvSpPr>
        <p:spPr>
          <a:xfrm>
            <a:off x="3789782" y="3836326"/>
            <a:ext cx="144257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400" dirty="0" err="1"/>
              <a:t>Locality</a:t>
            </a:r>
            <a:r>
              <a:rPr lang="it-IT" sz="1400" dirty="0"/>
              <a:t> 3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B7117AE-21D3-1F3B-B5B4-1220E7E334A8}"/>
              </a:ext>
            </a:extLst>
          </p:cNvPr>
          <p:cNvSpPr/>
          <p:nvPr/>
        </p:nvSpPr>
        <p:spPr>
          <a:xfrm>
            <a:off x="7752825" y="1954702"/>
            <a:ext cx="79939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sz="2000" b="1" dirty="0">
                <a:solidFill>
                  <a:schemeClr val="bg1"/>
                </a:solidFill>
              </a:rPr>
              <a:t>MV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321A998-6B16-2705-3A60-16B09727476F}"/>
              </a:ext>
            </a:extLst>
          </p:cNvPr>
          <p:cNvSpPr/>
          <p:nvPr/>
        </p:nvSpPr>
        <p:spPr>
          <a:xfrm>
            <a:off x="10254486" y="2098362"/>
            <a:ext cx="79939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sz="2000" b="1" dirty="0">
                <a:solidFill>
                  <a:schemeClr val="bg1"/>
                </a:solidFill>
              </a:rPr>
              <a:t>EP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C80C3E9-1C9B-F64F-D371-74E594972397}"/>
              </a:ext>
            </a:extLst>
          </p:cNvPr>
          <p:cNvSpPr/>
          <p:nvPr/>
        </p:nvSpPr>
        <p:spPr>
          <a:xfrm>
            <a:off x="9051059" y="646785"/>
            <a:ext cx="1957034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it-IT" sz="2200" dirty="0"/>
              <a:t>Poppy </a:t>
            </a:r>
            <a:r>
              <a:rPr lang="it-IT" sz="2200" dirty="0" err="1"/>
              <a:t>plants</a:t>
            </a:r>
            <a:endParaRPr lang="it-IT" sz="2200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B74E4D0-8964-D121-9416-0B665E085CF0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9261386" y="1194499"/>
            <a:ext cx="768190" cy="678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15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5E0C342A-4A4C-81EC-85EA-AEBE69079F46}"/>
              </a:ext>
            </a:extLst>
          </p:cNvPr>
          <p:cNvSpPr txBox="1">
            <a:spLocks/>
          </p:cNvSpPr>
          <p:nvPr/>
        </p:nvSpPr>
        <p:spPr>
          <a:xfrm>
            <a:off x="2377826" y="166789"/>
            <a:ext cx="7475299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Biodiversity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of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EPs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regenerates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soil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health </a:t>
            </a:r>
            <a:endParaRPr lang="en-US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06EF3C09-5D36-2E7E-B0AC-D65C2BC34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/>
          <a:stretch/>
        </p:blipFill>
        <p:spPr>
          <a:xfrm>
            <a:off x="3330808" y="1270748"/>
            <a:ext cx="5718007" cy="455139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3AAFF24-4B5C-4900-539E-04D4EB6637CC}"/>
              </a:ext>
            </a:extLst>
          </p:cNvPr>
          <p:cNvSpPr/>
          <p:nvPr/>
        </p:nvSpPr>
        <p:spPr>
          <a:xfrm>
            <a:off x="3182010" y="1216340"/>
            <a:ext cx="5959084" cy="4660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FB452D0-A8DB-E929-33FE-AEBE446A5ED6}"/>
              </a:ext>
            </a:extLst>
          </p:cNvPr>
          <p:cNvCxnSpPr>
            <a:cxnSpLocks/>
          </p:cNvCxnSpPr>
          <p:nvPr/>
        </p:nvCxnSpPr>
        <p:spPr>
          <a:xfrm>
            <a:off x="2883877" y="1681391"/>
            <a:ext cx="1137031" cy="323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2EC98F-E008-CD15-0B37-91A8E1C1CC40}"/>
              </a:ext>
            </a:extLst>
          </p:cNvPr>
          <p:cNvSpPr txBox="1"/>
          <p:nvPr/>
        </p:nvSpPr>
        <p:spPr>
          <a:xfrm>
            <a:off x="385636" y="916805"/>
            <a:ext cx="23995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microbial diversity </a:t>
            </a:r>
            <a:endParaRPr lang="it-IT" sz="22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A4B4F7A-A3FB-CA08-0A08-FBD05095780B}"/>
              </a:ext>
            </a:extLst>
          </p:cNvPr>
          <p:cNvCxnSpPr>
            <a:cxnSpLocks/>
          </p:cNvCxnSpPr>
          <p:nvPr/>
        </p:nvCxnSpPr>
        <p:spPr>
          <a:xfrm flipH="1" flipV="1">
            <a:off x="8167971" y="2917740"/>
            <a:ext cx="1468398" cy="1190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6013E9-932B-5F8B-2B5A-4505CB73EF60}"/>
              </a:ext>
            </a:extLst>
          </p:cNvPr>
          <p:cNvSpPr txBox="1"/>
          <p:nvPr/>
        </p:nvSpPr>
        <p:spPr>
          <a:xfrm>
            <a:off x="9363959" y="4241104"/>
            <a:ext cx="24284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Increased microbial </a:t>
            </a:r>
            <a:r>
              <a:rPr lang="en-GB" sz="2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activities </a:t>
            </a:r>
            <a:endParaRPr lang="it-IT" sz="22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392F6B-F03C-39DF-644B-CB68E2C71920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BBB71D-F5E7-86EB-1A59-9329F0B6657E}"/>
              </a:ext>
            </a:extLst>
          </p:cNvPr>
          <p:cNvSpPr txBox="1"/>
          <p:nvPr/>
        </p:nvSpPr>
        <p:spPr>
          <a:xfrm>
            <a:off x="344080" y="2714396"/>
            <a:ext cx="239951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EPs improve soil quality by increasing soil microbial biodiversity and microbial process as well as SOM. </a:t>
            </a:r>
            <a:endParaRPr lang="it-IT" sz="2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7E1E40-1268-DC13-0B7A-18B9F3D07189}"/>
              </a:ext>
            </a:extLst>
          </p:cNvPr>
          <p:cNvSpPr txBox="1"/>
          <p:nvPr/>
        </p:nvSpPr>
        <p:spPr>
          <a:xfrm>
            <a:off x="3769214" y="1574082"/>
            <a:ext cx="800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EPs</a:t>
            </a:r>
            <a:endParaRPr lang="it-IT" sz="2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4D0588-974E-5F90-6A08-D5E641ADC4AB}"/>
              </a:ext>
            </a:extLst>
          </p:cNvPr>
          <p:cNvSpPr txBox="1"/>
          <p:nvPr/>
        </p:nvSpPr>
        <p:spPr>
          <a:xfrm>
            <a:off x="5318364" y="2891110"/>
            <a:ext cx="800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MV</a:t>
            </a:r>
            <a:endParaRPr lang="it-IT" sz="22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95E1C5-FD69-CBAB-CE64-682E460E9D54}"/>
              </a:ext>
            </a:extLst>
          </p:cNvPr>
          <p:cNvSpPr txBox="1"/>
          <p:nvPr/>
        </p:nvSpPr>
        <p:spPr>
          <a:xfrm>
            <a:off x="6199480" y="2556574"/>
            <a:ext cx="800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EPs</a:t>
            </a:r>
            <a:endParaRPr lang="it-IT" sz="22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A386CCB-DF7F-6614-2DC1-4C91DDBABC04}"/>
              </a:ext>
            </a:extLst>
          </p:cNvPr>
          <p:cNvSpPr txBox="1"/>
          <p:nvPr/>
        </p:nvSpPr>
        <p:spPr>
          <a:xfrm>
            <a:off x="7893479" y="1412293"/>
            <a:ext cx="8009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MV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65010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;gf6600b53b1_0_5">
            <a:extLst>
              <a:ext uri="{FF2B5EF4-FFF2-40B4-BE49-F238E27FC236}">
                <a16:creationId xmlns:a16="http://schemas.microsoft.com/office/drawing/2014/main" id="{31152BA5-E2FA-B56A-28E7-43686C05676E}"/>
              </a:ext>
            </a:extLst>
          </p:cNvPr>
          <p:cNvSpPr txBox="1">
            <a:spLocks/>
          </p:cNvSpPr>
          <p:nvPr/>
        </p:nvSpPr>
        <p:spPr>
          <a:xfrm>
            <a:off x="2757480" y="189299"/>
            <a:ext cx="6677039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New perennial grains: characteristics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D1CB5A-DE04-F94A-90C0-2343C4ACF2F5}"/>
              </a:ext>
            </a:extLst>
          </p:cNvPr>
          <p:cNvSpPr/>
          <p:nvPr/>
        </p:nvSpPr>
        <p:spPr>
          <a:xfrm>
            <a:off x="998889" y="1129569"/>
            <a:ext cx="6677039" cy="453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200" dirty="0"/>
              <a:t>New species obtained by hybridization and/or domestication: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/>
              <a:t>Able to regrow after harvest</a:t>
            </a:r>
            <a:r>
              <a:rPr lang="en-US" sz="2200" dirty="0"/>
              <a:t>, holding great potential in </a:t>
            </a:r>
            <a:r>
              <a:rPr lang="en-US" sz="2200" b="1" dirty="0"/>
              <a:t>ameliorating soil physical-chemical properties, biodiversity and food web composition</a:t>
            </a:r>
            <a:r>
              <a:rPr lang="en-US" sz="2200" dirty="0"/>
              <a:t>.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Perennial soil cover </a:t>
            </a:r>
            <a:r>
              <a:rPr lang="en-US" sz="2200" b="1" dirty="0"/>
              <a:t>reduces the need for tillage</a:t>
            </a:r>
            <a:r>
              <a:rPr lang="en-US" sz="2200" dirty="0"/>
              <a:t>, protects soil against erosion and increases soil C storage through the </a:t>
            </a:r>
            <a:r>
              <a:rPr lang="en-US" sz="2200" b="1" dirty="0"/>
              <a:t>reduction of soil organic matter oxidation</a:t>
            </a:r>
            <a:r>
              <a:rPr lang="en-US" sz="2200" dirty="0"/>
              <a:t>.</a:t>
            </a:r>
          </a:p>
          <a:p>
            <a:pPr marL="285750" indent="-285750">
              <a:lnSpc>
                <a:spcPts val="3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/>
              <a:t>They could also be used as forage or for biofuel production (</a:t>
            </a:r>
            <a:r>
              <a:rPr lang="en-US" sz="2200" b="1" dirty="0"/>
              <a:t>marginal lands</a:t>
            </a:r>
            <a:r>
              <a:rPr lang="en-US" sz="2200" dirty="0"/>
              <a:t>).</a:t>
            </a:r>
            <a:endParaRPr lang="it-IT" sz="2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D91F33-4648-EE22-6ED3-AAFD10E4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53" y="1129569"/>
            <a:ext cx="3355596" cy="44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9343B1-C318-2729-B041-BFE5985EEBE1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</p:spTree>
    <p:extLst>
      <p:ext uri="{BB962C8B-B14F-4D97-AF65-F5344CB8AC3E}">
        <p14:creationId xmlns:p14="http://schemas.microsoft.com/office/powerpoint/2010/main" val="85780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4D934D-1A5F-4556-D3BC-1E61B0E7CE7B}"/>
              </a:ext>
            </a:extLst>
          </p:cNvPr>
          <p:cNvSpPr txBox="1"/>
          <p:nvPr/>
        </p:nvSpPr>
        <p:spPr>
          <a:xfrm>
            <a:off x="529880" y="930617"/>
            <a:ext cx="10592973" cy="1602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Art. 2, Convention on Biological Diversity, CBD</a:t>
            </a:r>
          </a:p>
          <a:p>
            <a:pPr>
              <a:lnSpc>
                <a:spcPts val="3000"/>
              </a:lnSpc>
            </a:pPr>
            <a:r>
              <a:rPr lang="en-US" sz="2200" dirty="0"/>
              <a:t>“The variability among living organisms from all sources including, inter alia, terrestrial, marine and other aquatic ecosystems and the ecological complexes of which they are part; this includes diversity within species, between species and of ecosystems”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A4BF35-F154-3C62-496E-E4F735F48AE2}"/>
              </a:ext>
            </a:extLst>
          </p:cNvPr>
          <p:cNvSpPr txBox="1"/>
          <p:nvPr/>
        </p:nvSpPr>
        <p:spPr>
          <a:xfrm>
            <a:off x="3107668" y="203689"/>
            <a:ext cx="59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The </a:t>
            </a:r>
            <a:r>
              <a:rPr lang="it-IT" sz="3200" b="1" dirty="0" err="1"/>
              <a:t>Biodiversity</a:t>
            </a:r>
            <a:endParaRPr lang="it-IT" sz="32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D3D4F0-B664-1CD3-099E-4C596A1F70A1}"/>
              </a:ext>
            </a:extLst>
          </p:cNvPr>
          <p:cNvSpPr txBox="1"/>
          <p:nvPr/>
        </p:nvSpPr>
        <p:spPr>
          <a:xfrm>
            <a:off x="529880" y="5857042"/>
            <a:ext cx="5111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https://www.cbd.int/convention/articles?a=cbd-02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759AA5D-AA1C-EFCE-001F-9C3B7508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724" y="2801801"/>
            <a:ext cx="7733333" cy="28571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75E8B7-DAC4-D840-7EC1-E06FD416D501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</p:spTree>
    <p:extLst>
      <p:ext uri="{BB962C8B-B14F-4D97-AF65-F5344CB8AC3E}">
        <p14:creationId xmlns:p14="http://schemas.microsoft.com/office/powerpoint/2010/main" val="383260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f6600b53b1_0_5">
            <a:extLst>
              <a:ext uri="{FF2B5EF4-FFF2-40B4-BE49-F238E27FC236}">
                <a16:creationId xmlns:a16="http://schemas.microsoft.com/office/drawing/2014/main" id="{669AF1D6-D266-E759-69C0-AB81CFFEEC05}"/>
              </a:ext>
            </a:extLst>
          </p:cNvPr>
          <p:cNvSpPr txBox="1">
            <a:spLocks/>
          </p:cNvSpPr>
          <p:nvPr/>
        </p:nvSpPr>
        <p:spPr>
          <a:xfrm>
            <a:off x="1442906" y="130275"/>
            <a:ext cx="9413384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New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perennial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grains: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soil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microbial</a:t>
            </a:r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diversity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A33F4E-046C-DACC-A27B-C30D1DDBF6ED}"/>
              </a:ext>
            </a:extLst>
          </p:cNvPr>
          <p:cNvSpPr txBox="1"/>
          <p:nvPr/>
        </p:nvSpPr>
        <p:spPr>
          <a:xfrm>
            <a:off x="2642659" y="5272256"/>
            <a:ext cx="7103374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2200" b="1" dirty="0" err="1"/>
              <a:t>Variation</a:t>
            </a:r>
            <a:r>
              <a:rPr lang="it-IT" sz="2200" b="1" dirty="0"/>
              <a:t> of </a:t>
            </a:r>
            <a:r>
              <a:rPr lang="it-IT" sz="2200" b="1" dirty="0" err="1"/>
              <a:t>soil</a:t>
            </a:r>
            <a:r>
              <a:rPr lang="it-IT" sz="2200" b="1" dirty="0"/>
              <a:t> microbiota and </a:t>
            </a:r>
            <a:r>
              <a:rPr lang="it-IT" sz="2200" b="1" dirty="0" err="1"/>
              <a:t>increase</a:t>
            </a:r>
            <a:r>
              <a:rPr lang="it-IT" sz="2200" b="1" dirty="0"/>
              <a:t> of </a:t>
            </a:r>
            <a:r>
              <a:rPr lang="it-IT" sz="2200" b="1" dirty="0" err="1"/>
              <a:t>biodiversity</a:t>
            </a:r>
            <a:r>
              <a:rPr lang="it-IT" sz="2200" b="1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76540A-9CA3-4B45-D3DF-FBAB80A5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871" y="1271419"/>
            <a:ext cx="8630586" cy="38000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7CE078-474E-140D-1F00-65D77FA4C147}"/>
              </a:ext>
            </a:extLst>
          </p:cNvPr>
          <p:cNvSpPr txBox="1"/>
          <p:nvPr/>
        </p:nvSpPr>
        <p:spPr>
          <a:xfrm>
            <a:off x="4351640" y="2529940"/>
            <a:ext cx="932654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Year</a:t>
            </a:r>
            <a:r>
              <a:rPr lang="it-IT" sz="2000" b="1" dirty="0"/>
              <a:t> 1.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66ACDF-D063-132E-982A-6A612DC13222}"/>
              </a:ext>
            </a:extLst>
          </p:cNvPr>
          <p:cNvSpPr txBox="1"/>
          <p:nvPr/>
        </p:nvSpPr>
        <p:spPr>
          <a:xfrm>
            <a:off x="2222082" y="3536292"/>
            <a:ext cx="904514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Year</a:t>
            </a:r>
            <a:r>
              <a:rPr lang="it-IT" sz="2000" b="1" dirty="0"/>
              <a:t> 4.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D72E66-35E5-1D8F-6450-7C39B8B8FD7E}"/>
              </a:ext>
            </a:extLst>
          </p:cNvPr>
          <p:cNvSpPr txBox="1"/>
          <p:nvPr/>
        </p:nvSpPr>
        <p:spPr>
          <a:xfrm>
            <a:off x="8067870" y="3379515"/>
            <a:ext cx="997536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Year</a:t>
            </a:r>
            <a:r>
              <a:rPr lang="it-IT" sz="2000" b="1" dirty="0"/>
              <a:t> 1.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D9303F-2A2E-5854-86E1-D86FA940CE4E}"/>
              </a:ext>
            </a:extLst>
          </p:cNvPr>
          <p:cNvSpPr txBox="1"/>
          <p:nvPr/>
        </p:nvSpPr>
        <p:spPr>
          <a:xfrm>
            <a:off x="6101593" y="3075686"/>
            <a:ext cx="904514" cy="4004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Year</a:t>
            </a:r>
            <a:r>
              <a:rPr lang="it-IT" sz="2000" b="1" dirty="0"/>
              <a:t> 4.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1D62C9-7860-DB0C-1FDB-9ABD774ECB3D}"/>
              </a:ext>
            </a:extLst>
          </p:cNvPr>
          <p:cNvSpPr txBox="1"/>
          <p:nvPr/>
        </p:nvSpPr>
        <p:spPr>
          <a:xfrm>
            <a:off x="9689761" y="2252441"/>
            <a:ext cx="1166529" cy="400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Annual</a:t>
            </a:r>
            <a:r>
              <a:rPr lang="it-IT" sz="2000" b="1" dirty="0"/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7F4CD6-8BCA-B537-9F66-B721A9B44898}"/>
              </a:ext>
            </a:extLst>
          </p:cNvPr>
          <p:cNvSpPr txBox="1"/>
          <p:nvPr/>
        </p:nvSpPr>
        <p:spPr>
          <a:xfrm>
            <a:off x="6588136" y="986209"/>
            <a:ext cx="1479733" cy="400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it-IT" sz="2000" b="1" dirty="0" err="1"/>
              <a:t>Perennials</a:t>
            </a:r>
            <a:r>
              <a:rPr lang="it-IT" sz="2000" b="1" dirty="0"/>
              <a:t>.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E5F38CC-DAA9-7F14-5B18-0D6F8C752AE8}"/>
              </a:ext>
            </a:extLst>
          </p:cNvPr>
          <p:cNvCxnSpPr/>
          <p:nvPr/>
        </p:nvCxnSpPr>
        <p:spPr>
          <a:xfrm flipH="1">
            <a:off x="8394419" y="2627768"/>
            <a:ext cx="1295342" cy="447918"/>
          </a:xfrm>
          <a:prstGeom prst="straightConnector1">
            <a:avLst/>
          </a:prstGeom>
          <a:ln w="38100">
            <a:solidFill>
              <a:srgbClr val="996633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2D21F3D-DC35-A5C1-8403-79392CE7C58C}"/>
              </a:ext>
            </a:extLst>
          </p:cNvPr>
          <p:cNvCxnSpPr>
            <a:cxnSpLocks/>
          </p:cNvCxnSpPr>
          <p:nvPr/>
        </p:nvCxnSpPr>
        <p:spPr>
          <a:xfrm>
            <a:off x="7540283" y="1386703"/>
            <a:ext cx="752482" cy="937236"/>
          </a:xfrm>
          <a:prstGeom prst="straightConnector1">
            <a:avLst/>
          </a:prstGeom>
          <a:ln w="38100">
            <a:solidFill>
              <a:srgbClr val="FF99CC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4C43F5-DFC0-41BD-008D-FA390EEFE9AF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1851763-1DBE-2276-3A5B-54B75A0EEA86}"/>
              </a:ext>
            </a:extLst>
          </p:cNvPr>
          <p:cNvSpPr txBox="1"/>
          <p:nvPr/>
        </p:nvSpPr>
        <p:spPr>
          <a:xfrm>
            <a:off x="1846709" y="5824850"/>
            <a:ext cx="887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Marta </a:t>
            </a:r>
            <a:r>
              <a:rPr lang="en-US" dirty="0" err="1"/>
              <a:t>Bertola</a:t>
            </a:r>
            <a:r>
              <a:rPr lang="en-US" dirty="0"/>
              <a:t> et al., </a:t>
            </a:r>
            <a:r>
              <a:rPr lang="it-IT" sz="1800" b="0" i="0" u="none" strike="noStrike" baseline="0" dirty="0">
                <a:solidFill>
                  <a:srgbClr val="272727"/>
                </a:solidFill>
                <a:latin typeface="AdvTTd168d80a.I"/>
              </a:rPr>
              <a:t>Front. Plant Sci. 2023, </a:t>
            </a:r>
            <a:r>
              <a:rPr lang="it-IT" sz="1800" b="0" i="0" u="none" strike="noStrike" baseline="0" dirty="0">
                <a:solidFill>
                  <a:srgbClr val="272727"/>
                </a:solidFill>
                <a:latin typeface="AdvTT9b12cd41"/>
              </a:rPr>
              <a:t>14:1172857</a:t>
            </a:r>
            <a:r>
              <a:rPr lang="en-US" sz="1800" b="0" i="0" u="none" strike="noStrike" baseline="0" dirty="0">
                <a:solidFill>
                  <a:srgbClr val="272727"/>
                </a:solidFill>
                <a:latin typeface="AdvTT9b12cd41"/>
              </a:rPr>
              <a:t>.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205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ACBAF-4585-3961-B5A5-1E233742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93" y="457195"/>
            <a:ext cx="3084844" cy="6653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Content Placeholder 3" descr="A logo of a green and yellow leaf&#10;&#10;Description automatically generated">
            <a:extLst>
              <a:ext uri="{FF2B5EF4-FFF2-40B4-BE49-F238E27FC236}">
                <a16:creationId xmlns:a16="http://schemas.microsoft.com/office/drawing/2014/main" id="{0FC32EAA-F933-EE72-8290-8E964433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53" y="5707259"/>
            <a:ext cx="1366584" cy="7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F58CA-2597-A0BC-3496-E7039D63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10" y="5582071"/>
            <a:ext cx="1052989" cy="11049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C109476-3385-F516-2AD5-56F73E265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7" y="4154436"/>
            <a:ext cx="3837706" cy="22437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A86CE4-809C-394F-33E6-0520A462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9" y="1266092"/>
            <a:ext cx="3844218" cy="288316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4CE58E-1E16-3FB9-B2D3-89B45D921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39" y="5789496"/>
            <a:ext cx="1612726" cy="11049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5A3F77E-CA8E-8FAA-1F98-2E791A4F1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28" y="5681454"/>
            <a:ext cx="1661084" cy="100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7;gf6600b53b1_0_5">
            <a:extLst>
              <a:ext uri="{FF2B5EF4-FFF2-40B4-BE49-F238E27FC236}">
                <a16:creationId xmlns:a16="http://schemas.microsoft.com/office/drawing/2014/main" id="{95C84B3D-D602-7004-D324-E45D337BFE8F}"/>
              </a:ext>
            </a:extLst>
          </p:cNvPr>
          <p:cNvSpPr txBox="1">
            <a:spLocks/>
          </p:cNvSpPr>
          <p:nvPr/>
        </p:nvSpPr>
        <p:spPr>
          <a:xfrm>
            <a:off x="5125618" y="254045"/>
            <a:ext cx="5637176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3200" b="1" dirty="0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Take home </a:t>
            </a:r>
            <a:r>
              <a:rPr lang="it-IT" sz="3200" b="1" dirty="0" err="1">
                <a:solidFill>
                  <a:schemeClr val="tx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messages</a:t>
            </a:r>
            <a:endParaRPr lang="it-IT" sz="3200" b="1" dirty="0">
              <a:solidFill>
                <a:schemeClr val="tx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BDB3C7C-B613-04C8-1555-53EB3FA9D2DF}"/>
              </a:ext>
            </a:extLst>
          </p:cNvPr>
          <p:cNvSpPr/>
          <p:nvPr/>
        </p:nvSpPr>
        <p:spPr>
          <a:xfrm>
            <a:off x="4515730" y="1720198"/>
            <a:ext cx="7513110" cy="192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Cultivate biodiversity!</a:t>
            </a:r>
          </a:p>
          <a:p>
            <a:pPr marL="285750" indent="-285750">
              <a:lnSpc>
                <a:spcPts val="3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Diet biodiversity not only in terms of species but also in terms of varieties.</a:t>
            </a:r>
          </a:p>
          <a:p>
            <a:pPr marL="285750" indent="-285750">
              <a:lnSpc>
                <a:spcPts val="3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Local adaptation vs. wide adaptation.</a:t>
            </a:r>
          </a:p>
        </p:txBody>
      </p:sp>
      <p:pic>
        <p:nvPicPr>
          <p:cNvPr id="14" name="Immagine 13" descr="Immagine che contiene bandiera, simbolo, stella&#10;&#10;Descrizione generata automaticamente">
            <a:extLst>
              <a:ext uri="{FF2B5EF4-FFF2-40B4-BE49-F238E27FC236}">
                <a16:creationId xmlns:a16="http://schemas.microsoft.com/office/drawing/2014/main" id="{92104C49-4B17-1555-AE0D-0F3ADC8C7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34" y="5789409"/>
            <a:ext cx="1121129" cy="7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8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2B40BD-8446-7856-645B-7FFBAA405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48" y="1088744"/>
            <a:ext cx="5598942" cy="44551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6EC352-3B45-48E3-FBB9-1F72EB94DBAD}"/>
              </a:ext>
            </a:extLst>
          </p:cNvPr>
          <p:cNvSpPr txBox="1"/>
          <p:nvPr/>
        </p:nvSpPr>
        <p:spPr>
          <a:xfrm>
            <a:off x="3107668" y="124438"/>
            <a:ext cx="59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The </a:t>
            </a:r>
            <a:r>
              <a:rPr lang="it-IT" sz="3200" b="1" dirty="0" err="1"/>
              <a:t>Biodiversity</a:t>
            </a:r>
            <a:r>
              <a:rPr lang="it-IT" sz="3200" b="1" dirty="0"/>
              <a:t> Loss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599DCB-B4BA-0231-1A16-2243D0F56E12}"/>
              </a:ext>
            </a:extLst>
          </p:cNvPr>
          <p:cNvSpPr txBox="1"/>
          <p:nvPr/>
        </p:nvSpPr>
        <p:spPr>
          <a:xfrm>
            <a:off x="7267319" y="1352949"/>
            <a:ext cx="4465136" cy="3840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200" dirty="0"/>
              <a:t>The Red List Index (RLI) of species survival for mammals, birds, amphibians, reef-forming corals and cycads.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200" b="1" dirty="0"/>
              <a:t>The blue line indicates the overall RLI for all the taxa combined. </a:t>
            </a:r>
          </a:p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2200" b="1" dirty="0"/>
              <a:t>Rate of species extinction </a:t>
            </a:r>
            <a:r>
              <a:rPr lang="en-US" sz="2200" dirty="0"/>
              <a:t>is estimated to be </a:t>
            </a:r>
            <a:r>
              <a:rPr lang="en-US" sz="2200" b="1" dirty="0"/>
              <a:t>100-1000 times greater today </a:t>
            </a:r>
            <a:r>
              <a:rPr lang="en-US" sz="2200" dirty="0"/>
              <a:t>than a millennium ago.</a:t>
            </a:r>
            <a:endParaRPr lang="it-IT" sz="2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44D370-B93C-24DE-4B91-2BBB39ACABCD}"/>
              </a:ext>
            </a:extLst>
          </p:cNvPr>
          <p:cNvSpPr txBox="1"/>
          <p:nvPr/>
        </p:nvSpPr>
        <p:spPr>
          <a:xfrm>
            <a:off x="2542148" y="5769256"/>
            <a:ext cx="7107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Philip J. </a:t>
            </a:r>
            <a:r>
              <a:rPr lang="it-IT" dirty="0" err="1"/>
              <a:t>Landrigan</a:t>
            </a:r>
            <a:r>
              <a:rPr lang="it-IT" dirty="0"/>
              <a:t> et al., </a:t>
            </a:r>
            <a:r>
              <a:rPr lang="en-US" dirty="0"/>
              <a:t>Annals of Global Health, 2024, 90(1): 1, 1–23.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695DBA-4AB8-6DB9-29F1-852CE63B662C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</p:spTree>
    <p:extLst>
      <p:ext uri="{BB962C8B-B14F-4D97-AF65-F5344CB8AC3E}">
        <p14:creationId xmlns:p14="http://schemas.microsoft.com/office/powerpoint/2010/main" val="339514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C1B98F-E220-0EDE-3447-413BA2F783DB}"/>
              </a:ext>
            </a:extLst>
          </p:cNvPr>
          <p:cNvSpPr txBox="1"/>
          <p:nvPr/>
        </p:nvSpPr>
        <p:spPr>
          <a:xfrm>
            <a:off x="3035941" y="197317"/>
            <a:ext cx="6120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ea typeface="Helvetica Neue Light"/>
                <a:cs typeface="Helvetica Neue Light"/>
                <a:sym typeface="Helvetica Neue Light"/>
              </a:rPr>
              <a:t>The </a:t>
            </a:r>
            <a:r>
              <a:rPr lang="it-IT" sz="3200" b="1" dirty="0" err="1">
                <a:ea typeface="Helvetica Neue Light"/>
                <a:cs typeface="Helvetica Neue Light"/>
                <a:sym typeface="Helvetica Neue Light"/>
              </a:rPr>
              <a:t>overlooked</a:t>
            </a:r>
            <a:r>
              <a:rPr lang="it-IT" sz="3200" b="1" dirty="0"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3200" b="1" dirty="0" err="1">
                <a:ea typeface="Helvetica Neue Light"/>
                <a:cs typeface="Helvetica Neue Light"/>
                <a:sym typeface="Helvetica Neue Light"/>
              </a:rPr>
              <a:t>Biodiversity</a:t>
            </a:r>
            <a:r>
              <a:rPr lang="it-IT" sz="3200" b="1" dirty="0">
                <a:ea typeface="Helvetica Neue Light"/>
                <a:cs typeface="Helvetica Neue Light"/>
                <a:sym typeface="Helvetica Neue Light"/>
              </a:rPr>
              <a:t> Loss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978A62-659F-6756-E002-CCD69B562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33" y="1207454"/>
            <a:ext cx="5831811" cy="39835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D6D359-766D-B63E-AE4C-0F1ADA15AABF}"/>
              </a:ext>
            </a:extLst>
          </p:cNvPr>
          <p:cNvSpPr txBox="1"/>
          <p:nvPr/>
        </p:nvSpPr>
        <p:spPr>
          <a:xfrm>
            <a:off x="6209144" y="1073196"/>
            <a:ext cx="5460785" cy="122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Eukaryotic organisms exist as </a:t>
            </a:r>
            <a:r>
              <a:rPr lang="en-US" sz="2200" b="1" dirty="0"/>
              <a:t>holobionts</a:t>
            </a:r>
            <a:r>
              <a:rPr lang="en-US" sz="2200" dirty="0"/>
              <a:t>: a unit of biological organization composed of a </a:t>
            </a:r>
            <a:r>
              <a:rPr lang="en-US" sz="2200" b="1" dirty="0"/>
              <a:t>host</a:t>
            </a:r>
            <a:r>
              <a:rPr lang="en-US" sz="2200" dirty="0"/>
              <a:t> and all physically </a:t>
            </a:r>
            <a:r>
              <a:rPr lang="en-US" sz="2200" b="1" dirty="0"/>
              <a:t>associated microbiota</a:t>
            </a:r>
            <a:r>
              <a:rPr lang="en-US" sz="2200" dirty="0"/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C11E3F-4DC5-7B05-606A-B6678B74CDF3}"/>
              </a:ext>
            </a:extLst>
          </p:cNvPr>
          <p:cNvSpPr txBox="1"/>
          <p:nvPr/>
        </p:nvSpPr>
        <p:spPr>
          <a:xfrm>
            <a:off x="7083768" y="4902781"/>
            <a:ext cx="4473017" cy="84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2200" dirty="0" err="1"/>
              <a:t>affecting</a:t>
            </a:r>
            <a:r>
              <a:rPr lang="it-IT" sz="2200" dirty="0"/>
              <a:t> </a:t>
            </a:r>
            <a:r>
              <a:rPr lang="it-IT" sz="2200" dirty="0" err="1"/>
              <a:t>ecosystem</a:t>
            </a:r>
            <a:r>
              <a:rPr lang="it-IT" sz="2200" dirty="0"/>
              <a:t> </a:t>
            </a:r>
            <a:r>
              <a:rPr lang="it-IT" sz="2200" dirty="0" err="1"/>
              <a:t>resilience</a:t>
            </a:r>
            <a:r>
              <a:rPr lang="it-IT" sz="2200" dirty="0"/>
              <a:t> and </a:t>
            </a:r>
            <a:r>
              <a:rPr lang="it-IT" sz="2200" dirty="0" err="1"/>
              <a:t>extinction</a:t>
            </a:r>
            <a:r>
              <a:rPr lang="it-IT" sz="2200" dirty="0"/>
              <a:t> risks of </a:t>
            </a:r>
            <a:r>
              <a:rPr lang="it-IT" sz="2200" dirty="0" err="1"/>
              <a:t>other</a:t>
            </a:r>
            <a:r>
              <a:rPr lang="it-IT" sz="2200" dirty="0"/>
              <a:t> </a:t>
            </a:r>
            <a:r>
              <a:rPr lang="it-IT" sz="2200" dirty="0" err="1"/>
              <a:t>host</a:t>
            </a:r>
            <a:r>
              <a:rPr lang="it-IT" sz="2200" dirty="0"/>
              <a:t> </a:t>
            </a:r>
            <a:r>
              <a:rPr lang="it-IT" sz="2200" dirty="0" err="1"/>
              <a:t>species</a:t>
            </a:r>
            <a:r>
              <a:rPr lang="it-IT" sz="2200" dirty="0"/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327C13-3301-8FD0-92ED-78AF34F00261}"/>
              </a:ext>
            </a:extLst>
          </p:cNvPr>
          <p:cNvSpPr txBox="1"/>
          <p:nvPr/>
        </p:nvSpPr>
        <p:spPr>
          <a:xfrm>
            <a:off x="1996580" y="5889048"/>
            <a:ext cx="8797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Morten T. </a:t>
            </a:r>
            <a:r>
              <a:rPr lang="en-US" dirty="0" err="1"/>
              <a:t>Limborg</a:t>
            </a:r>
            <a:r>
              <a:rPr lang="en-US" dirty="0"/>
              <a:t> et al. Trends in Ecology &amp; Evolution, October 2024, Vol. 39, No. 10 889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66A133-46E8-03AC-8B37-EBADDF760992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3504AF-3962-26F2-806A-EF052D4F64A0}"/>
              </a:ext>
            </a:extLst>
          </p:cNvPr>
          <p:cNvSpPr txBox="1"/>
          <p:nvPr/>
        </p:nvSpPr>
        <p:spPr>
          <a:xfrm>
            <a:off x="7407868" y="3815698"/>
            <a:ext cx="3428017" cy="4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2200" dirty="0"/>
              <a:t>Loss of </a:t>
            </a:r>
            <a:r>
              <a:rPr lang="it-IT" sz="2200" dirty="0" err="1"/>
              <a:t>microbial</a:t>
            </a:r>
            <a:r>
              <a:rPr lang="it-IT" sz="2200" dirty="0"/>
              <a:t> </a:t>
            </a:r>
            <a:r>
              <a:rPr lang="it-IT" sz="2200" dirty="0" err="1"/>
              <a:t>symbionts</a:t>
            </a:r>
            <a:endParaRPr lang="it-IT" sz="2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79D94F-0712-22D9-8604-3B47BE30ADFB}"/>
              </a:ext>
            </a:extLst>
          </p:cNvPr>
          <p:cNvSpPr txBox="1"/>
          <p:nvPr/>
        </p:nvSpPr>
        <p:spPr>
          <a:xfrm>
            <a:off x="7407868" y="2745672"/>
            <a:ext cx="3345314" cy="4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2200" dirty="0"/>
              <a:t>Loss of </a:t>
            </a:r>
            <a:r>
              <a:rPr lang="it-IT" sz="2200" dirty="0" err="1"/>
              <a:t>organismal</a:t>
            </a:r>
            <a:r>
              <a:rPr lang="it-IT" sz="2200" dirty="0"/>
              <a:t> </a:t>
            </a:r>
            <a:r>
              <a:rPr lang="it-IT" sz="2200" dirty="0" err="1"/>
              <a:t>habitats</a:t>
            </a:r>
            <a:r>
              <a:rPr lang="it-IT" sz="2200" dirty="0"/>
              <a:t> 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5EE4F5B-1A6F-0338-9869-E3189176E82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121877" y="3280040"/>
            <a:ext cx="0" cy="535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BE09897-5FA3-C1AC-E094-699AF9B03D3F}"/>
              </a:ext>
            </a:extLst>
          </p:cNvPr>
          <p:cNvCxnSpPr>
            <a:cxnSpLocks/>
          </p:cNvCxnSpPr>
          <p:nvPr/>
        </p:nvCxnSpPr>
        <p:spPr>
          <a:xfrm>
            <a:off x="9121876" y="4367123"/>
            <a:ext cx="0" cy="535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9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51E071E-079C-8E74-2102-D41F5674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88" y="2103978"/>
            <a:ext cx="2161688" cy="16212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AACBD6-3B5C-9BCB-69FE-00145D5C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913" y="2666555"/>
            <a:ext cx="2169685" cy="16212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7DECF82-447F-626E-8457-5C712849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301" y="2222909"/>
            <a:ext cx="2589274" cy="16212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08EF82-A52E-8636-ADFF-E309A7811595}"/>
              </a:ext>
            </a:extLst>
          </p:cNvPr>
          <p:cNvSpPr txBox="1"/>
          <p:nvPr/>
        </p:nvSpPr>
        <p:spPr>
          <a:xfrm>
            <a:off x="784160" y="4137383"/>
            <a:ext cx="3080826" cy="84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dirty="0"/>
              <a:t>Differences among species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E9AEE8-68FB-FF8B-9C92-187717AEE3F8}"/>
              </a:ext>
            </a:extLst>
          </p:cNvPr>
          <p:cNvSpPr txBox="1"/>
          <p:nvPr/>
        </p:nvSpPr>
        <p:spPr>
          <a:xfrm>
            <a:off x="4356750" y="4681217"/>
            <a:ext cx="3080826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dirty="0"/>
              <a:t>Differences among varieties within species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8E5978-D6A3-75BE-903B-496AFACBC102}"/>
              </a:ext>
            </a:extLst>
          </p:cNvPr>
          <p:cNvSpPr txBox="1"/>
          <p:nvPr/>
        </p:nvSpPr>
        <p:spPr>
          <a:xfrm>
            <a:off x="8127613" y="4094799"/>
            <a:ext cx="3080826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dirty="0"/>
              <a:t>Differences among individuals within variety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89774B-E260-8BCA-F29E-2ED2A3FCB345}"/>
              </a:ext>
            </a:extLst>
          </p:cNvPr>
          <p:cNvSpPr txBox="1"/>
          <p:nvPr/>
        </p:nvSpPr>
        <p:spPr>
          <a:xfrm>
            <a:off x="810069" y="1107047"/>
            <a:ext cx="10398370" cy="84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dirty="0"/>
              <a:t>“The diversity of living organisms, including animals, plants, bacteria, etc., used in agriculture”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D8F329-2B7D-27A6-384E-70AE11243038}"/>
              </a:ext>
            </a:extLst>
          </p:cNvPr>
          <p:cNvSpPr txBox="1"/>
          <p:nvPr/>
        </p:nvSpPr>
        <p:spPr>
          <a:xfrm>
            <a:off x="633047" y="5799565"/>
            <a:ext cx="11310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D. Wood, J.M. </a:t>
            </a:r>
            <a:r>
              <a:rPr lang="en-US" dirty="0" err="1"/>
              <a:t>Lenne</a:t>
            </a:r>
            <a:r>
              <a:rPr lang="en-US" dirty="0"/>
              <a:t>, Agrobiodiversity: characterization, utilization, and management, CABI Publishing, New York, 1999.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501228-D113-250D-B0F3-153DEC498C67}"/>
              </a:ext>
            </a:extLst>
          </p:cNvPr>
          <p:cNvSpPr txBox="1"/>
          <p:nvPr/>
        </p:nvSpPr>
        <p:spPr>
          <a:xfrm>
            <a:off x="3107668" y="203689"/>
            <a:ext cx="59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Agrobiodiversity</a:t>
            </a:r>
            <a:endParaRPr lang="it-IT" sz="32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3D9295-3811-6350-7781-D216BFF57E7B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</p:spTree>
    <p:extLst>
      <p:ext uri="{BB962C8B-B14F-4D97-AF65-F5344CB8AC3E}">
        <p14:creationId xmlns:p14="http://schemas.microsoft.com/office/powerpoint/2010/main" val="169621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8961AB-3037-48F6-F74E-E8CDD0BA70B4}"/>
              </a:ext>
            </a:extLst>
          </p:cNvPr>
          <p:cNvSpPr txBox="1"/>
          <p:nvPr/>
        </p:nvSpPr>
        <p:spPr>
          <a:xfrm>
            <a:off x="858133" y="194778"/>
            <a:ext cx="1047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Why</a:t>
            </a:r>
            <a:r>
              <a:rPr lang="it-IT" sz="3200" b="1" dirty="0"/>
              <a:t> </a:t>
            </a:r>
            <a:r>
              <a:rPr lang="it-IT" sz="3200" b="1" dirty="0" err="1"/>
              <a:t>does</a:t>
            </a:r>
            <a:r>
              <a:rPr lang="it-IT" sz="3200" b="1" dirty="0"/>
              <a:t> </a:t>
            </a:r>
            <a:r>
              <a:rPr lang="it-IT" sz="3200" b="1" dirty="0" err="1"/>
              <a:t>it</a:t>
            </a:r>
            <a:r>
              <a:rPr lang="it-IT" sz="3200" b="1" dirty="0"/>
              <a:t> </a:t>
            </a:r>
            <a:r>
              <a:rPr lang="it-IT" sz="3200" b="1" dirty="0" err="1"/>
              <a:t>matter</a:t>
            </a:r>
            <a:r>
              <a:rPr lang="it-IT" sz="3200" b="1" dirty="0"/>
              <a:t>? </a:t>
            </a:r>
            <a:r>
              <a:rPr lang="it-IT" sz="3200" b="1" dirty="0" err="1"/>
              <a:t>Crop</a:t>
            </a:r>
            <a:r>
              <a:rPr lang="it-IT" sz="3200" b="1" dirty="0"/>
              <a:t> </a:t>
            </a:r>
            <a:r>
              <a:rPr lang="it-IT" sz="3200" b="1" dirty="0" err="1"/>
              <a:t>Diversity</a:t>
            </a:r>
            <a:r>
              <a:rPr lang="it-IT" sz="3200" b="1" dirty="0"/>
              <a:t> and </a:t>
            </a:r>
            <a:r>
              <a:rPr lang="it-IT" sz="3200" b="1" dirty="0" err="1"/>
              <a:t>Nutritional</a:t>
            </a:r>
            <a:r>
              <a:rPr lang="it-IT" sz="3200" b="1" dirty="0"/>
              <a:t> </a:t>
            </a:r>
            <a:r>
              <a:rPr lang="it-IT" sz="3200" b="1" dirty="0" err="1"/>
              <a:t>Stability</a:t>
            </a:r>
            <a:endParaRPr lang="it-IT" sz="3200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E3B72F-1567-0EF0-2BCA-5309BB96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07" y="989848"/>
            <a:ext cx="5387925" cy="48715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865E47-BC38-DE4A-25E2-4403557E9FC9}"/>
              </a:ext>
            </a:extLst>
          </p:cNvPr>
          <p:cNvSpPr txBox="1"/>
          <p:nvPr/>
        </p:nvSpPr>
        <p:spPr>
          <a:xfrm>
            <a:off x="2542736" y="5948613"/>
            <a:ext cx="7413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Charlie C. Nicholson et al., Nature Communications, 2021, 12: 5310.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3568BA-CE67-AFF8-ED4B-67C806760D63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3217ABD-FF7F-99A1-A9A3-009EDF794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213" y="3743588"/>
            <a:ext cx="4831080" cy="122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The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higher</a:t>
            </a:r>
            <a:r>
              <a:rPr lang="it-IT" altLang="en-US" sz="2200" b="1" dirty="0">
                <a:latin typeface="+mn-lt"/>
                <a:cs typeface="Poppins" panose="00000500000000000000" pitchFamily="2" charset="0"/>
              </a:rPr>
              <a:t> the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number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of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cultivated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species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, </a:t>
            </a:r>
            <a:r>
              <a:rPr lang="it-IT" altLang="en-US" sz="2200" b="1" dirty="0">
                <a:latin typeface="+mn-lt"/>
                <a:cs typeface="Poppins" panose="00000500000000000000" pitchFamily="2" charset="0"/>
              </a:rPr>
              <a:t>the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higher</a:t>
            </a:r>
            <a:r>
              <a:rPr lang="it-IT" altLang="en-US" sz="2200" b="1" dirty="0">
                <a:latin typeface="+mn-lt"/>
                <a:cs typeface="Poppins" panose="00000500000000000000" pitchFamily="2" charset="0"/>
              </a:rPr>
              <a:t> the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nutritional</a:t>
            </a:r>
            <a:r>
              <a:rPr lang="it-IT" altLang="en-US" sz="2200" b="1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stability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A05FEB-12F9-F5FF-8ACD-61109F578BBD}"/>
              </a:ext>
            </a:extLst>
          </p:cNvPr>
          <p:cNvSpPr txBox="1"/>
          <p:nvPr/>
        </p:nvSpPr>
        <p:spPr>
          <a:xfrm>
            <a:off x="6915383" y="1846499"/>
            <a:ext cx="3998740" cy="122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ts val="3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Nutritional</a:t>
            </a:r>
            <a:r>
              <a:rPr lang="it-IT" altLang="en-US" sz="2200" b="1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b="1" dirty="0" err="1">
                <a:latin typeface="+mn-lt"/>
                <a:cs typeface="Poppins" panose="00000500000000000000" pitchFamily="2" charset="0"/>
              </a:rPr>
              <a:t>stability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=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ability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of a food system to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afford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nutrients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despite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 </a:t>
            </a:r>
            <a:r>
              <a:rPr lang="it-IT" altLang="en-US" sz="2200" dirty="0" err="1">
                <a:latin typeface="+mn-lt"/>
                <a:cs typeface="Poppins" panose="00000500000000000000" pitchFamily="2" charset="0"/>
              </a:rPr>
              <a:t>perturbations</a:t>
            </a:r>
            <a:r>
              <a:rPr lang="it-IT" altLang="en-US" sz="2200" dirty="0">
                <a:latin typeface="+mn-lt"/>
                <a:cs typeface="Poppins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76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CE5E5B-D026-D2D2-E57E-008980505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25" y="1029419"/>
            <a:ext cx="7522601" cy="28201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F4C9F6-AB24-206E-A300-012F297DBBC1}"/>
              </a:ext>
            </a:extLst>
          </p:cNvPr>
          <p:cNvSpPr txBox="1"/>
          <p:nvPr/>
        </p:nvSpPr>
        <p:spPr>
          <a:xfrm>
            <a:off x="839024" y="4206070"/>
            <a:ext cx="7522601" cy="1602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b="1" dirty="0"/>
              <a:t>Dietary species richness (DSR) </a:t>
            </a:r>
            <a:r>
              <a:rPr lang="en-US" sz="2200" dirty="0"/>
              <a:t>was </a:t>
            </a:r>
            <a:r>
              <a:rPr lang="en-US" sz="2200" b="1" dirty="0"/>
              <a:t>inversely associated </a:t>
            </a:r>
            <a:r>
              <a:rPr lang="en-US" sz="2200" dirty="0"/>
              <a:t>with </a:t>
            </a:r>
            <a:r>
              <a:rPr lang="en-US" sz="2200" b="1" dirty="0"/>
              <a:t>overall gastrointestinal cancer risk </a:t>
            </a:r>
            <a:r>
              <a:rPr lang="en-US" sz="2200" dirty="0"/>
              <a:t>and the risk of specific gastrointestinal cancer types, independent of sociodemographic, lifestyle, and other known dietary risk factors. </a:t>
            </a:r>
            <a:endParaRPr lang="it-IT" sz="2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DD3E0A-C6F5-AD53-77EF-91427E6F3F9D}"/>
              </a:ext>
            </a:extLst>
          </p:cNvPr>
          <p:cNvSpPr txBox="1"/>
          <p:nvPr/>
        </p:nvSpPr>
        <p:spPr>
          <a:xfrm>
            <a:off x="1221545" y="194778"/>
            <a:ext cx="974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Why</a:t>
            </a:r>
            <a:r>
              <a:rPr lang="it-IT" sz="3200" b="1" dirty="0"/>
              <a:t> </a:t>
            </a:r>
            <a:r>
              <a:rPr lang="it-IT" sz="3200" b="1" dirty="0" err="1"/>
              <a:t>does</a:t>
            </a:r>
            <a:r>
              <a:rPr lang="it-IT" sz="3200" b="1" dirty="0"/>
              <a:t> </a:t>
            </a:r>
            <a:r>
              <a:rPr lang="it-IT" sz="3200" b="1" dirty="0" err="1"/>
              <a:t>it</a:t>
            </a:r>
            <a:r>
              <a:rPr lang="it-IT" sz="3200" b="1" dirty="0"/>
              <a:t> </a:t>
            </a:r>
            <a:r>
              <a:rPr lang="it-IT" sz="3200" b="1" dirty="0" err="1"/>
              <a:t>matter</a:t>
            </a:r>
            <a:r>
              <a:rPr lang="it-IT" sz="3200" b="1" dirty="0"/>
              <a:t>? Food </a:t>
            </a:r>
            <a:r>
              <a:rPr lang="it-IT" sz="3200" b="1" dirty="0" err="1"/>
              <a:t>Biodiversity</a:t>
            </a:r>
            <a:r>
              <a:rPr lang="it-IT" sz="3200" b="1" dirty="0"/>
              <a:t> and Health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6C857F-4547-3564-D9E8-BBF2C77B6CB9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10A094-A2B0-3E7A-AB89-C28F407F39AA}"/>
              </a:ext>
            </a:extLst>
          </p:cNvPr>
          <p:cNvSpPr txBox="1"/>
          <p:nvPr/>
        </p:nvSpPr>
        <p:spPr>
          <a:xfrm>
            <a:off x="8736037" y="1367105"/>
            <a:ext cx="3209886" cy="3911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The consumption of a diet with </a:t>
            </a:r>
            <a:r>
              <a:rPr lang="en-US" sz="2200" b="1" dirty="0"/>
              <a:t>high</a:t>
            </a:r>
          </a:p>
          <a:p>
            <a:pPr>
              <a:lnSpc>
                <a:spcPts val="3000"/>
              </a:lnSpc>
            </a:pPr>
            <a:r>
              <a:rPr lang="en-US" sz="2200" b="1" dirty="0"/>
              <a:t>dietary species richness</a:t>
            </a:r>
            <a:r>
              <a:rPr lang="en-US" sz="2200" dirty="0"/>
              <a:t> can potentially </a:t>
            </a:r>
            <a:r>
              <a:rPr lang="en-US" sz="2200" b="1" dirty="0"/>
              <a:t>balance the benefits</a:t>
            </a:r>
            <a:r>
              <a:rPr lang="en-US" sz="2200" dirty="0"/>
              <a:t> of a healthy</a:t>
            </a:r>
          </a:p>
          <a:p>
            <a:pPr>
              <a:lnSpc>
                <a:spcPts val="3000"/>
              </a:lnSpc>
            </a:pPr>
            <a:r>
              <a:rPr lang="en-US" sz="2200" dirty="0"/>
              <a:t>diet </a:t>
            </a:r>
            <a:r>
              <a:rPr lang="en-US" sz="2200" b="1" dirty="0"/>
              <a:t>with the harms</a:t>
            </a:r>
            <a:r>
              <a:rPr lang="en-US" sz="2200" dirty="0"/>
              <a:t> of exposure to carcinogenic toxic environmental</a:t>
            </a:r>
          </a:p>
          <a:p>
            <a:pPr>
              <a:lnSpc>
                <a:spcPts val="3000"/>
              </a:lnSpc>
            </a:pPr>
            <a:r>
              <a:rPr lang="en-US" sz="2200" dirty="0"/>
              <a:t>chemicals, with a possible “diluting effect”.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33157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CCA04C-73AA-0E25-1E12-B8FA9376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40" y="1445625"/>
            <a:ext cx="7579251" cy="42413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5B7062-5FDE-C681-52EA-734AF02171A0}"/>
              </a:ext>
            </a:extLst>
          </p:cNvPr>
          <p:cNvSpPr txBox="1"/>
          <p:nvPr/>
        </p:nvSpPr>
        <p:spPr>
          <a:xfrm>
            <a:off x="1294228" y="983390"/>
            <a:ext cx="96973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Number of majorly cultivated food plants (species, subspecies, varieties, and races).</a:t>
            </a:r>
            <a:endParaRPr lang="it-IT" sz="2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06FAF7-94A0-CEB7-2763-D36FF6DB2EAB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D41230-5FF0-B36C-CAFB-ACE0C745F74B}"/>
              </a:ext>
            </a:extLst>
          </p:cNvPr>
          <p:cNvSpPr txBox="1"/>
          <p:nvPr/>
        </p:nvSpPr>
        <p:spPr>
          <a:xfrm>
            <a:off x="2539899" y="5872799"/>
            <a:ext cx="7391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Konstadinos</a:t>
            </a:r>
            <a:r>
              <a:rPr lang="it-IT" dirty="0"/>
              <a:t> </a:t>
            </a:r>
            <a:r>
              <a:rPr lang="it-IT" dirty="0" err="1"/>
              <a:t>Mattas</a:t>
            </a:r>
            <a:r>
              <a:rPr lang="it-IT" dirty="0"/>
              <a:t> et al., </a:t>
            </a:r>
            <a:r>
              <a:rPr lang="it-IT" dirty="0" err="1"/>
              <a:t>Advances</a:t>
            </a:r>
            <a:r>
              <a:rPr lang="it-IT" dirty="0"/>
              <a:t> in </a:t>
            </a:r>
            <a:r>
              <a:rPr lang="it-IT" dirty="0" err="1"/>
              <a:t>Nutrition</a:t>
            </a:r>
            <a:r>
              <a:rPr lang="it-IT" dirty="0"/>
              <a:t>, 2023, 14: 570.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DAEF14-5A2D-5D51-A1C3-CD2EF5944616}"/>
              </a:ext>
            </a:extLst>
          </p:cNvPr>
          <p:cNvSpPr txBox="1"/>
          <p:nvPr/>
        </p:nvSpPr>
        <p:spPr>
          <a:xfrm>
            <a:off x="665870" y="264066"/>
            <a:ext cx="1086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Interlinkage</a:t>
            </a:r>
            <a:r>
              <a:rPr lang="it-IT" sz="3200" b="1" dirty="0"/>
              <a:t> </a:t>
            </a:r>
            <a:r>
              <a:rPr lang="it-IT" sz="3200" b="1" dirty="0" err="1"/>
              <a:t>between</a:t>
            </a:r>
            <a:r>
              <a:rPr lang="it-IT" sz="3200" b="1" dirty="0"/>
              <a:t> </a:t>
            </a:r>
            <a:r>
              <a:rPr lang="it-IT" sz="3200" b="1" dirty="0" err="1"/>
              <a:t>Biodiversity</a:t>
            </a:r>
            <a:r>
              <a:rPr lang="it-IT" sz="3200" b="1" dirty="0"/>
              <a:t> and </a:t>
            </a:r>
            <a:r>
              <a:rPr lang="it-IT" sz="3200" b="1" dirty="0" err="1"/>
              <a:t>Diet</a:t>
            </a:r>
            <a:r>
              <a:rPr lang="it-IT" sz="3200" b="1" dirty="0"/>
              <a:t>: the MED </a:t>
            </a:r>
            <a:r>
              <a:rPr lang="it-IT" sz="3200" b="1" dirty="0" err="1"/>
              <a:t>Diet</a:t>
            </a:r>
            <a:r>
              <a:rPr lang="it-IT" sz="3200" b="1" dirty="0"/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61253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3F675-CC87-527C-E5AA-82D0E43A38B5}"/>
              </a:ext>
            </a:extLst>
          </p:cNvPr>
          <p:cNvSpPr txBox="1"/>
          <p:nvPr/>
        </p:nvSpPr>
        <p:spPr>
          <a:xfrm>
            <a:off x="1621336" y="203689"/>
            <a:ext cx="897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Productivity </a:t>
            </a:r>
            <a:r>
              <a:rPr lang="it-IT" sz="3200" b="1" dirty="0" err="1"/>
              <a:t>increase</a:t>
            </a:r>
            <a:r>
              <a:rPr lang="it-IT" sz="3200" b="1" dirty="0"/>
              <a:t> - Loss of </a:t>
            </a:r>
            <a:r>
              <a:rPr lang="it-IT" sz="3200" b="1" dirty="0" err="1"/>
              <a:t>agrobiodiversity</a:t>
            </a:r>
            <a:endParaRPr lang="it-IT" sz="32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971675-C0DB-22C1-4688-6BD3F6E7147B}"/>
              </a:ext>
            </a:extLst>
          </p:cNvPr>
          <p:cNvSpPr txBox="1"/>
          <p:nvPr/>
        </p:nvSpPr>
        <p:spPr>
          <a:xfrm>
            <a:off x="681538" y="4930928"/>
            <a:ext cx="11117641" cy="1218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200" b="1" dirty="0"/>
              <a:t>Release of improved cultivars </a:t>
            </a:r>
            <a:r>
              <a:rPr lang="en-US" sz="2200" dirty="0"/>
              <a:t>- </a:t>
            </a:r>
            <a:r>
              <a:rPr lang="en-US" sz="2200" b="1" dirty="0"/>
              <a:t>gradual homogenization</a:t>
            </a:r>
            <a:r>
              <a:rPr lang="en-US" sz="2200" dirty="0"/>
              <a:t>. 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ü"/>
            </a:pPr>
            <a:r>
              <a:rPr lang="en-US" sz="2200" b="1" dirty="0"/>
              <a:t>Decline of diversity </a:t>
            </a:r>
            <a:r>
              <a:rPr lang="en-US" sz="2200" dirty="0"/>
              <a:t>and wider acceptance of </a:t>
            </a:r>
            <a:r>
              <a:rPr lang="en-US" sz="2200" b="1" dirty="0"/>
              <a:t>only a few cultivars </a:t>
            </a:r>
            <a:r>
              <a:rPr lang="en-US" sz="2200" dirty="0"/>
              <a:t>have been pervasive across crops, cereals and non-cereals alike (</a:t>
            </a:r>
            <a:r>
              <a:rPr lang="en-US" sz="2200" b="1" dirty="0"/>
              <a:t>10% of the variety of crops cultivated in the past</a:t>
            </a:r>
            <a:r>
              <a:rPr lang="en-US" sz="2200" dirty="0"/>
              <a:t>).</a:t>
            </a:r>
            <a:endParaRPr lang="it-IT" sz="2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6C40D6-157C-7386-AC7E-0BFE303551F7}"/>
              </a:ext>
            </a:extLst>
          </p:cNvPr>
          <p:cNvSpPr txBox="1"/>
          <p:nvPr/>
        </p:nvSpPr>
        <p:spPr>
          <a:xfrm>
            <a:off x="75501" y="6392638"/>
            <a:ext cx="11870422" cy="43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600" dirty="0">
                <a:solidFill>
                  <a:schemeClr val="bg1"/>
                </a:solidFill>
              </a:rPr>
              <a:t>ODT Forum 2024, Parma                                                                                                                                                               Gianni </a:t>
            </a:r>
            <a:r>
              <a:rPr lang="en-US" sz="1600" dirty="0" err="1">
                <a:solidFill>
                  <a:schemeClr val="bg1"/>
                </a:solidFill>
              </a:rPr>
              <a:t>Galaverna</a:t>
            </a:r>
            <a:r>
              <a:rPr lang="en-US" sz="1600" dirty="0">
                <a:solidFill>
                  <a:schemeClr val="bg1"/>
                </a:solidFill>
              </a:rPr>
              <a:t>, UNIPR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120D03-AEBA-AD5F-7B37-99B9C15A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54" y="1307788"/>
            <a:ext cx="8972543" cy="26908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76852B-8313-2473-2559-A5272FD7D9CF}"/>
              </a:ext>
            </a:extLst>
          </p:cNvPr>
          <p:cNvSpPr txBox="1"/>
          <p:nvPr/>
        </p:nvSpPr>
        <p:spPr>
          <a:xfrm>
            <a:off x="8586648" y="1471867"/>
            <a:ext cx="2665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FAO, </a:t>
            </a:r>
            <a:r>
              <a:rPr lang="it-IT" dirty="0" err="1"/>
              <a:t>Faostat</a:t>
            </a:r>
            <a:r>
              <a:rPr lang="it-IT" dirty="0"/>
              <a:t> database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F796B8-2B01-83E9-8270-0260F4B74A9B}"/>
              </a:ext>
            </a:extLst>
          </p:cNvPr>
          <p:cNvSpPr txBox="1"/>
          <p:nvPr/>
        </p:nvSpPr>
        <p:spPr>
          <a:xfrm>
            <a:off x="1669752" y="3998613"/>
            <a:ext cx="4241689" cy="605294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dirty="0"/>
              <a:t>Production increased, cultivated area not grown in proportion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D0374A-7EE2-BD4F-4967-159C38970B3B}"/>
              </a:ext>
            </a:extLst>
          </p:cNvPr>
          <p:cNvSpPr txBox="1"/>
          <p:nvPr/>
        </p:nvSpPr>
        <p:spPr>
          <a:xfrm>
            <a:off x="6055801" y="3870373"/>
            <a:ext cx="5641143" cy="861774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en-US" dirty="0"/>
              <a:t>Increase in yield, associated with improvements in production technology, selection of higher-yielding varieties, and intensification of agriculture.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600274-5ABA-E673-D80A-AD9E7A4CE2E9}"/>
              </a:ext>
            </a:extLst>
          </p:cNvPr>
          <p:cNvSpPr txBox="1"/>
          <p:nvPr/>
        </p:nvSpPr>
        <p:spPr>
          <a:xfrm>
            <a:off x="1943479" y="788464"/>
            <a:ext cx="8382204" cy="448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/>
              <a:t>Wheat, maize and rice                        &gt;50% of consumers’ plant-derived calories</a:t>
            </a:r>
            <a:endParaRPr lang="it-IT" sz="2000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78B7DD2-FB13-B711-20BF-95D2349A354E}"/>
              </a:ext>
            </a:extLst>
          </p:cNvPr>
          <p:cNvCxnSpPr>
            <a:cxnSpLocks/>
          </p:cNvCxnSpPr>
          <p:nvPr/>
        </p:nvCxnSpPr>
        <p:spPr>
          <a:xfrm>
            <a:off x="4564222" y="1040099"/>
            <a:ext cx="9397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122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200</TotalTime>
  <Words>1452</Words>
  <Application>Microsoft Office PowerPoint</Application>
  <PresentationFormat>Widescreen</PresentationFormat>
  <Paragraphs>147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AdvTT9b12cd41</vt:lpstr>
      <vt:lpstr>AdvTTd168d80a.I</vt:lpstr>
      <vt:lpstr>Arial</vt:lpstr>
      <vt:lpstr>Calibri</vt:lpstr>
      <vt:lpstr>Calibri Light</vt:lpstr>
      <vt:lpstr>Helvetica Neue</vt:lpstr>
      <vt:lpstr>Helvetica Neue Light</vt:lpstr>
      <vt:lpstr>Wingdings</vt:lpstr>
      <vt:lpstr>Retrospect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for Sustainability</dc:title>
  <dc:creator>Isabella Maglietti Smith</dc:creator>
  <cp:lastModifiedBy>Gianni GALAVERNA</cp:lastModifiedBy>
  <cp:revision>25</cp:revision>
  <dcterms:created xsi:type="dcterms:W3CDTF">2024-02-08T14:52:08Z</dcterms:created>
  <dcterms:modified xsi:type="dcterms:W3CDTF">2024-11-20T10:07:14Z</dcterms:modified>
</cp:coreProperties>
</file>